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71996300" cx="30594300"/>
  <p:notesSz cx="6858000" cy="9144000"/>
  <p:embeddedFontLst>
    <p:embeddedFont>
      <p:font typeface="Inter Light"/>
      <p:regular r:id="rId7"/>
      <p:bold r:id="rId8"/>
      <p:italic r:id="rId9"/>
      <p:boldItalic r:id="rId10"/>
    </p:embeddedFont>
    <p:embeddedFont>
      <p:font typeface="Inter"/>
      <p:bold r:id="rId11"/>
      <p:boldItalic r:id="rId12"/>
    </p:embeddedFont>
    <p:embeddedFont>
      <p:font typeface="Inter ExtraLight"/>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17" roundtripDataSignature="AMtx7mjHaIGF1kD49m2Rpkngid7nQTEuH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InterLight-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InterLight-regular.fntdata"/><Relationship Id="rId8" Type="http://schemas.openxmlformats.org/officeDocument/2006/relationships/font" Target="fonts/InterLight-bold.fntdata"/><Relationship Id="rId11" Type="http://schemas.openxmlformats.org/officeDocument/2006/relationships/font" Target="fonts/Inter-bold.fntdata"/><Relationship Id="rId10" Type="http://schemas.openxmlformats.org/officeDocument/2006/relationships/font" Target="fonts/InterLight-boldItalic.fntdata"/><Relationship Id="rId13" Type="http://schemas.openxmlformats.org/officeDocument/2006/relationships/font" Target="fonts/InterExtraLight-regular.fntdata"/><Relationship Id="rId12" Type="http://schemas.openxmlformats.org/officeDocument/2006/relationships/font" Target="fonts/Inter-boldItalic.fntdata"/><Relationship Id="rId15" Type="http://schemas.openxmlformats.org/officeDocument/2006/relationships/font" Target="fonts/InterExtraLight-italic.fntdata"/><Relationship Id="rId14" Type="http://schemas.openxmlformats.org/officeDocument/2006/relationships/font" Target="fonts/InterExtraLight-bold.fntdata"/><Relationship Id="rId17" Type="http://customschemas.google.com/relationships/presentationmetadata" Target="metadata"/><Relationship Id="rId16" Type="http://schemas.openxmlformats.org/officeDocument/2006/relationships/font" Target="fonts/InterExtraLight-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efbb0892dc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efbb0892d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1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1"/>
          <p:cNvSpPr/>
          <p:nvPr>
            <p:ph idx="2" type="pic"/>
          </p:nvPr>
        </p:nvSpPr>
        <p:spPr>
          <a:xfrm>
            <a:off x="1792288" y="612775"/>
            <a:ext cx="5486400" cy="4114800"/>
          </a:xfrm>
          <a:prstGeom prst="rect">
            <a:avLst/>
          </a:prstGeom>
          <a:noFill/>
          <a:ln>
            <a:noFill/>
          </a:ln>
        </p:spPr>
      </p:sp>
      <p:sp>
        <p:nvSpPr>
          <p:cNvPr id="64" name="Google Shape;64;p1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40" Type="http://schemas.openxmlformats.org/officeDocument/2006/relationships/image" Target="../media/image38.png"/><Relationship Id="rId20" Type="http://schemas.openxmlformats.org/officeDocument/2006/relationships/image" Target="../media/image19.png"/><Relationship Id="rId22" Type="http://schemas.openxmlformats.org/officeDocument/2006/relationships/image" Target="../media/image29.png"/><Relationship Id="rId21" Type="http://schemas.openxmlformats.org/officeDocument/2006/relationships/image" Target="../media/image1.png"/><Relationship Id="rId24" Type="http://schemas.openxmlformats.org/officeDocument/2006/relationships/image" Target="../media/image36.png"/><Relationship Id="rId23"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8.png"/><Relationship Id="rId4" Type="http://schemas.openxmlformats.org/officeDocument/2006/relationships/image" Target="../media/image6.png"/><Relationship Id="rId9" Type="http://schemas.openxmlformats.org/officeDocument/2006/relationships/image" Target="../media/image12.png"/><Relationship Id="rId26" Type="http://schemas.openxmlformats.org/officeDocument/2006/relationships/image" Target="../media/image20.png"/><Relationship Id="rId25" Type="http://schemas.openxmlformats.org/officeDocument/2006/relationships/image" Target="../media/image37.jpg"/><Relationship Id="rId28" Type="http://schemas.openxmlformats.org/officeDocument/2006/relationships/image" Target="../media/image22.png"/><Relationship Id="rId27" Type="http://schemas.openxmlformats.org/officeDocument/2006/relationships/image" Target="../media/image26.png"/><Relationship Id="rId5" Type="http://schemas.openxmlformats.org/officeDocument/2006/relationships/image" Target="../media/image5.png"/><Relationship Id="rId6" Type="http://schemas.openxmlformats.org/officeDocument/2006/relationships/image" Target="../media/image4.png"/><Relationship Id="rId29" Type="http://schemas.openxmlformats.org/officeDocument/2006/relationships/image" Target="../media/image39.jpg"/><Relationship Id="rId7" Type="http://schemas.openxmlformats.org/officeDocument/2006/relationships/image" Target="../media/image11.png"/><Relationship Id="rId8" Type="http://schemas.openxmlformats.org/officeDocument/2006/relationships/image" Target="../media/image7.png"/><Relationship Id="rId31" Type="http://schemas.openxmlformats.org/officeDocument/2006/relationships/image" Target="../media/image23.png"/><Relationship Id="rId30" Type="http://schemas.openxmlformats.org/officeDocument/2006/relationships/image" Target="../media/image30.png"/><Relationship Id="rId11" Type="http://schemas.openxmlformats.org/officeDocument/2006/relationships/image" Target="../media/image3.png"/><Relationship Id="rId33" Type="http://schemas.openxmlformats.org/officeDocument/2006/relationships/image" Target="../media/image28.png"/><Relationship Id="rId10" Type="http://schemas.openxmlformats.org/officeDocument/2006/relationships/image" Target="../media/image14.png"/><Relationship Id="rId32" Type="http://schemas.openxmlformats.org/officeDocument/2006/relationships/image" Target="../media/image24.png"/><Relationship Id="rId13" Type="http://schemas.openxmlformats.org/officeDocument/2006/relationships/image" Target="../media/image10.png"/><Relationship Id="rId35" Type="http://schemas.openxmlformats.org/officeDocument/2006/relationships/image" Target="../media/image31.png"/><Relationship Id="rId12" Type="http://schemas.openxmlformats.org/officeDocument/2006/relationships/image" Target="../media/image15.png"/><Relationship Id="rId34" Type="http://schemas.openxmlformats.org/officeDocument/2006/relationships/image" Target="../media/image27.png"/><Relationship Id="rId15" Type="http://schemas.openxmlformats.org/officeDocument/2006/relationships/image" Target="../media/image17.png"/><Relationship Id="rId37" Type="http://schemas.openxmlformats.org/officeDocument/2006/relationships/image" Target="../media/image33.png"/><Relationship Id="rId14" Type="http://schemas.openxmlformats.org/officeDocument/2006/relationships/image" Target="../media/image2.png"/><Relationship Id="rId36" Type="http://schemas.openxmlformats.org/officeDocument/2006/relationships/image" Target="../media/image34.png"/><Relationship Id="rId17" Type="http://schemas.openxmlformats.org/officeDocument/2006/relationships/image" Target="../media/image8.png"/><Relationship Id="rId39" Type="http://schemas.openxmlformats.org/officeDocument/2006/relationships/image" Target="../media/image32.png"/><Relationship Id="rId16" Type="http://schemas.openxmlformats.org/officeDocument/2006/relationships/image" Target="../media/image16.png"/><Relationship Id="rId38" Type="http://schemas.openxmlformats.org/officeDocument/2006/relationships/image" Target="../media/image35.png"/><Relationship Id="rId19" Type="http://schemas.openxmlformats.org/officeDocument/2006/relationships/image" Target="../media/image9.png"/><Relationship Id="rId18"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2efbb0892dc_0_2"/>
          <p:cNvSpPr/>
          <p:nvPr/>
        </p:nvSpPr>
        <p:spPr>
          <a:xfrm rot="3108633">
            <a:off x="9174754" y="53558130"/>
            <a:ext cx="22835582" cy="33409277"/>
          </a:xfrm>
          <a:custGeom>
            <a:rect b="b" l="l" r="r" t="t"/>
            <a:pathLst>
              <a:path extrusionOk="0" h="26247541" w="22863822">
                <a:moveTo>
                  <a:pt x="0" y="0"/>
                </a:moveTo>
                <a:lnTo>
                  <a:pt x="22863822" y="0"/>
                </a:lnTo>
                <a:lnTo>
                  <a:pt x="22863822" y="26247541"/>
                </a:lnTo>
                <a:lnTo>
                  <a:pt x="0" y="26247541"/>
                </a:lnTo>
                <a:lnTo>
                  <a:pt x="0" y="0"/>
                </a:lnTo>
                <a:close/>
              </a:path>
            </a:pathLst>
          </a:custGeom>
          <a:blipFill rotWithShape="1">
            <a:blip r:embed="rId3">
              <a:alphaModFix amt="42000"/>
            </a:blip>
            <a:stretch>
              <a:fillRect b="0" l="0" r="0" t="0"/>
            </a:stretch>
          </a:blipFill>
          <a:ln>
            <a:noFill/>
          </a:ln>
        </p:spPr>
      </p:sp>
      <p:sp>
        <p:nvSpPr>
          <p:cNvPr id="85" name="Google Shape;85;g2efbb0892dc_0_2"/>
          <p:cNvSpPr/>
          <p:nvPr/>
        </p:nvSpPr>
        <p:spPr>
          <a:xfrm>
            <a:off x="3032243" y="58506721"/>
            <a:ext cx="2300244" cy="2000208"/>
          </a:xfrm>
          <a:custGeom>
            <a:rect b="b" l="l" r="r" t="t"/>
            <a:pathLst>
              <a:path extrusionOk="0" h="1587467" w="1766022">
                <a:moveTo>
                  <a:pt x="0" y="0"/>
                </a:moveTo>
                <a:lnTo>
                  <a:pt x="1766022" y="0"/>
                </a:lnTo>
                <a:lnTo>
                  <a:pt x="1766022" y="1587467"/>
                </a:lnTo>
                <a:lnTo>
                  <a:pt x="0" y="1587467"/>
                </a:lnTo>
                <a:lnTo>
                  <a:pt x="0" y="0"/>
                </a:lnTo>
                <a:close/>
              </a:path>
            </a:pathLst>
          </a:custGeom>
          <a:blipFill rotWithShape="1">
            <a:blip r:embed="rId4">
              <a:alphaModFix/>
            </a:blip>
            <a:stretch>
              <a:fillRect b="0" l="0" r="0" t="0"/>
            </a:stretch>
          </a:blipFill>
          <a:ln>
            <a:noFill/>
          </a:ln>
        </p:spPr>
      </p:sp>
      <p:sp>
        <p:nvSpPr>
          <p:cNvPr id="86" name="Google Shape;86;g2efbb0892dc_0_2"/>
          <p:cNvSpPr/>
          <p:nvPr/>
        </p:nvSpPr>
        <p:spPr>
          <a:xfrm>
            <a:off x="6508658" y="58895897"/>
            <a:ext cx="1512480" cy="1527063"/>
          </a:xfrm>
          <a:custGeom>
            <a:rect b="b" l="l" r="r" t="t"/>
            <a:pathLst>
              <a:path extrusionOk="0" h="1211955" w="1161213">
                <a:moveTo>
                  <a:pt x="0" y="0"/>
                </a:moveTo>
                <a:lnTo>
                  <a:pt x="1161213" y="0"/>
                </a:lnTo>
                <a:lnTo>
                  <a:pt x="1161213" y="1211955"/>
                </a:lnTo>
                <a:lnTo>
                  <a:pt x="0" y="1211955"/>
                </a:lnTo>
                <a:lnTo>
                  <a:pt x="0" y="0"/>
                </a:lnTo>
                <a:close/>
              </a:path>
            </a:pathLst>
          </a:custGeom>
          <a:blipFill rotWithShape="1">
            <a:blip r:embed="rId5">
              <a:alphaModFix/>
            </a:blip>
            <a:stretch>
              <a:fillRect b="0" l="0" r="0" t="0"/>
            </a:stretch>
          </a:blipFill>
          <a:ln>
            <a:noFill/>
          </a:ln>
        </p:spPr>
      </p:sp>
      <p:sp>
        <p:nvSpPr>
          <p:cNvPr id="87" name="Google Shape;87;g2efbb0892dc_0_2"/>
          <p:cNvSpPr/>
          <p:nvPr/>
        </p:nvSpPr>
        <p:spPr>
          <a:xfrm>
            <a:off x="14223454" y="59375002"/>
            <a:ext cx="2563775" cy="543866"/>
          </a:xfrm>
          <a:custGeom>
            <a:rect b="b" l="l" r="r" t="t"/>
            <a:pathLst>
              <a:path extrusionOk="0" h="431640" w="1968349">
                <a:moveTo>
                  <a:pt x="0" y="0"/>
                </a:moveTo>
                <a:lnTo>
                  <a:pt x="1968349" y="0"/>
                </a:lnTo>
                <a:lnTo>
                  <a:pt x="1968349" y="431639"/>
                </a:lnTo>
                <a:lnTo>
                  <a:pt x="0" y="431639"/>
                </a:lnTo>
                <a:lnTo>
                  <a:pt x="0" y="0"/>
                </a:lnTo>
                <a:close/>
              </a:path>
            </a:pathLst>
          </a:custGeom>
          <a:blipFill rotWithShape="1">
            <a:blip r:embed="rId6">
              <a:alphaModFix/>
            </a:blip>
            <a:stretch>
              <a:fillRect b="0" l="0" r="0" t="0"/>
            </a:stretch>
          </a:blipFill>
          <a:ln>
            <a:noFill/>
          </a:ln>
        </p:spPr>
      </p:sp>
      <p:sp>
        <p:nvSpPr>
          <p:cNvPr id="88" name="Google Shape;88;g2efbb0892dc_0_2"/>
          <p:cNvSpPr/>
          <p:nvPr/>
        </p:nvSpPr>
        <p:spPr>
          <a:xfrm>
            <a:off x="17820850" y="58817900"/>
            <a:ext cx="2564789" cy="1334631"/>
          </a:xfrm>
          <a:custGeom>
            <a:rect b="b" l="l" r="r" t="t"/>
            <a:pathLst>
              <a:path extrusionOk="0" h="1093960" w="1969128">
                <a:moveTo>
                  <a:pt x="0" y="0"/>
                </a:moveTo>
                <a:lnTo>
                  <a:pt x="1969128" y="0"/>
                </a:lnTo>
                <a:lnTo>
                  <a:pt x="1969128" y="1093960"/>
                </a:lnTo>
                <a:lnTo>
                  <a:pt x="0" y="1093960"/>
                </a:lnTo>
                <a:lnTo>
                  <a:pt x="0" y="0"/>
                </a:lnTo>
                <a:close/>
              </a:path>
            </a:pathLst>
          </a:custGeom>
          <a:blipFill rotWithShape="1">
            <a:blip r:embed="rId7">
              <a:alphaModFix/>
            </a:blip>
            <a:stretch>
              <a:fillRect b="0" l="0" r="0" t="0"/>
            </a:stretch>
          </a:blipFill>
          <a:ln>
            <a:noFill/>
          </a:ln>
        </p:spPr>
      </p:sp>
      <p:sp>
        <p:nvSpPr>
          <p:cNvPr id="89" name="Google Shape;89;g2efbb0892dc_0_2"/>
          <p:cNvSpPr/>
          <p:nvPr/>
        </p:nvSpPr>
        <p:spPr>
          <a:xfrm>
            <a:off x="21433757" y="58860240"/>
            <a:ext cx="3418321" cy="1179419"/>
          </a:xfrm>
          <a:custGeom>
            <a:rect b="b" l="l" r="r" t="t"/>
            <a:pathLst>
              <a:path extrusionOk="0" h="936047" w="2624431">
                <a:moveTo>
                  <a:pt x="0" y="0"/>
                </a:moveTo>
                <a:lnTo>
                  <a:pt x="2624430" y="0"/>
                </a:lnTo>
                <a:lnTo>
                  <a:pt x="2624430" y="936047"/>
                </a:lnTo>
                <a:lnTo>
                  <a:pt x="0" y="936047"/>
                </a:lnTo>
                <a:lnTo>
                  <a:pt x="0" y="0"/>
                </a:lnTo>
                <a:close/>
              </a:path>
            </a:pathLst>
          </a:custGeom>
          <a:blipFill rotWithShape="1">
            <a:blip r:embed="rId8">
              <a:alphaModFix/>
            </a:blip>
            <a:stretch>
              <a:fillRect b="0" l="0" r="0" t="0"/>
            </a:stretch>
          </a:blipFill>
          <a:ln>
            <a:noFill/>
          </a:ln>
        </p:spPr>
      </p:sp>
      <p:sp>
        <p:nvSpPr>
          <p:cNvPr id="90" name="Google Shape;90;g2efbb0892dc_0_2"/>
          <p:cNvSpPr/>
          <p:nvPr/>
        </p:nvSpPr>
        <p:spPr>
          <a:xfrm>
            <a:off x="25572696" y="58360130"/>
            <a:ext cx="2255079" cy="2178774"/>
          </a:xfrm>
          <a:custGeom>
            <a:rect b="b" l="l" r="r" t="t"/>
            <a:pathLst>
              <a:path extrusionOk="0" h="1729186" w="1731347">
                <a:moveTo>
                  <a:pt x="0" y="0"/>
                </a:moveTo>
                <a:lnTo>
                  <a:pt x="1731347" y="0"/>
                </a:lnTo>
                <a:lnTo>
                  <a:pt x="1731347" y="1729186"/>
                </a:lnTo>
                <a:lnTo>
                  <a:pt x="0" y="1729186"/>
                </a:lnTo>
                <a:lnTo>
                  <a:pt x="0" y="0"/>
                </a:lnTo>
                <a:close/>
              </a:path>
            </a:pathLst>
          </a:custGeom>
          <a:blipFill rotWithShape="1">
            <a:blip r:embed="rId9">
              <a:alphaModFix/>
            </a:blip>
            <a:stretch>
              <a:fillRect b="0" l="0" r="0" t="0"/>
            </a:stretch>
          </a:blipFill>
          <a:ln>
            <a:noFill/>
          </a:ln>
        </p:spPr>
      </p:sp>
      <p:sp>
        <p:nvSpPr>
          <p:cNvPr id="91" name="Google Shape;91;g2efbb0892dc_0_2"/>
          <p:cNvSpPr/>
          <p:nvPr/>
        </p:nvSpPr>
        <p:spPr>
          <a:xfrm>
            <a:off x="2487724" y="61250040"/>
            <a:ext cx="5055727" cy="1860527"/>
          </a:xfrm>
          <a:custGeom>
            <a:rect b="b" l="l" r="r" t="t"/>
            <a:pathLst>
              <a:path extrusionOk="0" h="1476609" w="3881556">
                <a:moveTo>
                  <a:pt x="0" y="0"/>
                </a:moveTo>
                <a:lnTo>
                  <a:pt x="3881557" y="0"/>
                </a:lnTo>
                <a:lnTo>
                  <a:pt x="3881557" y="1476609"/>
                </a:lnTo>
                <a:lnTo>
                  <a:pt x="0" y="1476609"/>
                </a:lnTo>
                <a:lnTo>
                  <a:pt x="0" y="0"/>
                </a:lnTo>
                <a:close/>
              </a:path>
            </a:pathLst>
          </a:custGeom>
          <a:blipFill rotWithShape="1">
            <a:blip r:embed="rId10">
              <a:alphaModFix/>
            </a:blip>
            <a:stretch>
              <a:fillRect b="0" l="0" r="0" t="0"/>
            </a:stretch>
          </a:blipFill>
          <a:ln>
            <a:noFill/>
          </a:ln>
        </p:spPr>
      </p:sp>
      <p:sp>
        <p:nvSpPr>
          <p:cNvPr id="92" name="Google Shape;92;g2efbb0892dc_0_2"/>
          <p:cNvSpPr/>
          <p:nvPr/>
        </p:nvSpPr>
        <p:spPr>
          <a:xfrm>
            <a:off x="-72250" y="-79725"/>
            <a:ext cx="30800873" cy="29191131"/>
          </a:xfrm>
          <a:custGeom>
            <a:rect b="b" l="l" r="r" t="t"/>
            <a:pathLst>
              <a:path extrusionOk="0" h="3762956" w="7676230">
                <a:moveTo>
                  <a:pt x="0" y="0"/>
                </a:moveTo>
                <a:lnTo>
                  <a:pt x="7676230" y="0"/>
                </a:lnTo>
                <a:lnTo>
                  <a:pt x="7676230" y="3762956"/>
                </a:lnTo>
                <a:lnTo>
                  <a:pt x="0" y="3762956"/>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3" name="Google Shape;93;g2efbb0892dc_0_2"/>
          <p:cNvSpPr/>
          <p:nvPr/>
        </p:nvSpPr>
        <p:spPr>
          <a:xfrm>
            <a:off x="8074082" y="61471355"/>
            <a:ext cx="2077493" cy="1418277"/>
          </a:xfrm>
          <a:custGeom>
            <a:rect b="b" l="l" r="r" t="t"/>
            <a:pathLst>
              <a:path extrusionOk="0" h="1125617" w="1595004">
                <a:moveTo>
                  <a:pt x="0" y="0"/>
                </a:moveTo>
                <a:lnTo>
                  <a:pt x="1595003" y="0"/>
                </a:lnTo>
                <a:lnTo>
                  <a:pt x="1595003" y="1125617"/>
                </a:lnTo>
                <a:lnTo>
                  <a:pt x="0" y="1125617"/>
                </a:lnTo>
                <a:lnTo>
                  <a:pt x="0" y="0"/>
                </a:lnTo>
                <a:close/>
              </a:path>
            </a:pathLst>
          </a:custGeom>
          <a:blipFill rotWithShape="1">
            <a:blip r:embed="rId12">
              <a:alphaModFix/>
            </a:blip>
            <a:stretch>
              <a:fillRect b="0" l="0" r="0" t="0"/>
            </a:stretch>
          </a:blipFill>
          <a:ln>
            <a:noFill/>
          </a:ln>
        </p:spPr>
      </p:sp>
      <p:sp>
        <p:nvSpPr>
          <p:cNvPr id="94" name="Google Shape;94;g2efbb0892dc_0_2"/>
          <p:cNvSpPr/>
          <p:nvPr/>
        </p:nvSpPr>
        <p:spPr>
          <a:xfrm>
            <a:off x="11248319" y="60887543"/>
            <a:ext cx="1461712" cy="2222711"/>
          </a:xfrm>
          <a:custGeom>
            <a:rect b="b" l="l" r="r" t="t"/>
            <a:pathLst>
              <a:path extrusionOk="0" h="1764056" w="1122236">
                <a:moveTo>
                  <a:pt x="0" y="0"/>
                </a:moveTo>
                <a:lnTo>
                  <a:pt x="1122236" y="0"/>
                </a:lnTo>
                <a:lnTo>
                  <a:pt x="1122236" y="1764057"/>
                </a:lnTo>
                <a:lnTo>
                  <a:pt x="0" y="1764057"/>
                </a:lnTo>
                <a:lnTo>
                  <a:pt x="0" y="0"/>
                </a:lnTo>
                <a:close/>
              </a:path>
            </a:pathLst>
          </a:custGeom>
          <a:blipFill rotWithShape="1">
            <a:blip r:embed="rId13">
              <a:alphaModFix/>
            </a:blip>
            <a:stretch>
              <a:fillRect b="0" l="0" r="0" t="0"/>
            </a:stretch>
          </a:blipFill>
          <a:ln>
            <a:noFill/>
          </a:ln>
        </p:spPr>
      </p:sp>
      <p:sp>
        <p:nvSpPr>
          <p:cNvPr id="95" name="Google Shape;95;g2efbb0892dc_0_2"/>
          <p:cNvSpPr/>
          <p:nvPr/>
        </p:nvSpPr>
        <p:spPr>
          <a:xfrm>
            <a:off x="14079511" y="61649872"/>
            <a:ext cx="2196876" cy="977327"/>
          </a:xfrm>
          <a:custGeom>
            <a:rect b="b" l="l" r="r" t="t"/>
            <a:pathLst>
              <a:path extrusionOk="0" h="775656" w="1686661">
                <a:moveTo>
                  <a:pt x="0" y="0"/>
                </a:moveTo>
                <a:lnTo>
                  <a:pt x="1686661" y="0"/>
                </a:lnTo>
                <a:lnTo>
                  <a:pt x="1686661" y="775655"/>
                </a:lnTo>
                <a:lnTo>
                  <a:pt x="0" y="775655"/>
                </a:lnTo>
                <a:lnTo>
                  <a:pt x="0" y="0"/>
                </a:lnTo>
                <a:close/>
              </a:path>
            </a:pathLst>
          </a:custGeom>
          <a:blipFill rotWithShape="1">
            <a:blip r:embed="rId14">
              <a:alphaModFix/>
            </a:blip>
            <a:stretch>
              <a:fillRect b="0" l="0" r="0" t="0"/>
            </a:stretch>
          </a:blipFill>
          <a:ln>
            <a:noFill/>
          </a:ln>
        </p:spPr>
      </p:sp>
      <p:sp>
        <p:nvSpPr>
          <p:cNvPr id="96" name="Google Shape;96;g2efbb0892dc_0_2"/>
          <p:cNvSpPr/>
          <p:nvPr/>
        </p:nvSpPr>
        <p:spPr>
          <a:xfrm>
            <a:off x="17155527" y="61354219"/>
            <a:ext cx="3422118" cy="1652336"/>
          </a:xfrm>
          <a:custGeom>
            <a:rect b="b" l="l" r="r" t="t"/>
            <a:pathLst>
              <a:path extrusionOk="0" h="1311378" w="2627346">
                <a:moveTo>
                  <a:pt x="0" y="0"/>
                </a:moveTo>
                <a:lnTo>
                  <a:pt x="2627346" y="0"/>
                </a:lnTo>
                <a:lnTo>
                  <a:pt x="2627346" y="1311378"/>
                </a:lnTo>
                <a:lnTo>
                  <a:pt x="0" y="1311378"/>
                </a:lnTo>
                <a:lnTo>
                  <a:pt x="0" y="0"/>
                </a:lnTo>
                <a:close/>
              </a:path>
            </a:pathLst>
          </a:custGeom>
          <a:blipFill rotWithShape="1">
            <a:blip r:embed="rId15">
              <a:alphaModFix/>
            </a:blip>
            <a:stretch>
              <a:fillRect b="-14068" l="0" r="0" t="-19458"/>
            </a:stretch>
          </a:blipFill>
          <a:ln>
            <a:noFill/>
          </a:ln>
        </p:spPr>
      </p:sp>
      <p:sp>
        <p:nvSpPr>
          <p:cNvPr id="97" name="Google Shape;97;g2efbb0892dc_0_2"/>
          <p:cNvSpPr/>
          <p:nvPr/>
        </p:nvSpPr>
        <p:spPr>
          <a:xfrm>
            <a:off x="24866568" y="61523461"/>
            <a:ext cx="3012778" cy="1103629"/>
          </a:xfrm>
          <a:custGeom>
            <a:rect b="b" l="l" r="r" t="t"/>
            <a:pathLst>
              <a:path extrusionOk="0" h="875896" w="2313073">
                <a:moveTo>
                  <a:pt x="0" y="0"/>
                </a:moveTo>
                <a:lnTo>
                  <a:pt x="2313074" y="0"/>
                </a:lnTo>
                <a:lnTo>
                  <a:pt x="2313074" y="875895"/>
                </a:lnTo>
                <a:lnTo>
                  <a:pt x="0" y="875895"/>
                </a:lnTo>
                <a:lnTo>
                  <a:pt x="0" y="0"/>
                </a:lnTo>
                <a:close/>
              </a:path>
            </a:pathLst>
          </a:custGeom>
          <a:blipFill rotWithShape="1">
            <a:blip r:embed="rId16">
              <a:alphaModFix/>
            </a:blip>
            <a:stretch>
              <a:fillRect b="0" l="0" r="0" t="0"/>
            </a:stretch>
          </a:blipFill>
          <a:ln>
            <a:noFill/>
          </a:ln>
        </p:spPr>
      </p:sp>
      <p:sp>
        <p:nvSpPr>
          <p:cNvPr id="98" name="Google Shape;98;g2efbb0892dc_0_2"/>
          <p:cNvSpPr/>
          <p:nvPr/>
        </p:nvSpPr>
        <p:spPr>
          <a:xfrm>
            <a:off x="3151089" y="64254950"/>
            <a:ext cx="2402029" cy="948262"/>
          </a:xfrm>
          <a:custGeom>
            <a:rect b="b" l="l" r="r" t="t"/>
            <a:pathLst>
              <a:path extrusionOk="0" h="752589" w="1844168">
                <a:moveTo>
                  <a:pt x="0" y="0"/>
                </a:moveTo>
                <a:lnTo>
                  <a:pt x="1844168" y="0"/>
                </a:lnTo>
                <a:lnTo>
                  <a:pt x="1844168" y="752589"/>
                </a:lnTo>
                <a:lnTo>
                  <a:pt x="0" y="752589"/>
                </a:lnTo>
                <a:lnTo>
                  <a:pt x="0" y="0"/>
                </a:lnTo>
                <a:close/>
              </a:path>
            </a:pathLst>
          </a:custGeom>
          <a:blipFill rotWithShape="1">
            <a:blip r:embed="rId17">
              <a:alphaModFix/>
            </a:blip>
            <a:stretch>
              <a:fillRect b="0" l="0" r="0" t="0"/>
            </a:stretch>
          </a:blipFill>
          <a:ln>
            <a:noFill/>
          </a:ln>
        </p:spPr>
      </p:sp>
      <p:sp>
        <p:nvSpPr>
          <p:cNvPr id="99" name="Google Shape;99;g2efbb0892dc_0_2"/>
          <p:cNvSpPr/>
          <p:nvPr/>
        </p:nvSpPr>
        <p:spPr>
          <a:xfrm>
            <a:off x="10878129" y="64156596"/>
            <a:ext cx="3414475" cy="1088129"/>
          </a:xfrm>
          <a:custGeom>
            <a:rect b="b" l="l" r="r" t="t"/>
            <a:pathLst>
              <a:path extrusionOk="0" h="741485" w="2253779">
                <a:moveTo>
                  <a:pt x="0" y="0"/>
                </a:moveTo>
                <a:lnTo>
                  <a:pt x="2253778" y="0"/>
                </a:lnTo>
                <a:lnTo>
                  <a:pt x="2253778" y="741485"/>
                </a:lnTo>
                <a:lnTo>
                  <a:pt x="0" y="741485"/>
                </a:lnTo>
                <a:lnTo>
                  <a:pt x="0" y="0"/>
                </a:lnTo>
                <a:close/>
              </a:path>
            </a:pathLst>
          </a:custGeom>
          <a:blipFill rotWithShape="1">
            <a:blip r:embed="rId18">
              <a:alphaModFix/>
            </a:blip>
            <a:stretch>
              <a:fillRect b="0" l="0" r="0" t="0"/>
            </a:stretch>
          </a:blipFill>
          <a:ln>
            <a:noFill/>
          </a:ln>
        </p:spPr>
      </p:sp>
      <p:sp>
        <p:nvSpPr>
          <p:cNvPr id="100" name="Google Shape;100;g2efbb0892dc_0_2"/>
          <p:cNvSpPr/>
          <p:nvPr/>
        </p:nvSpPr>
        <p:spPr>
          <a:xfrm>
            <a:off x="15163064" y="63989758"/>
            <a:ext cx="2774472" cy="1267671"/>
          </a:xfrm>
          <a:custGeom>
            <a:rect b="b" l="l" r="r" t="t"/>
            <a:pathLst>
              <a:path extrusionOk="0" h="1006088" w="2130113">
                <a:moveTo>
                  <a:pt x="0" y="0"/>
                </a:moveTo>
                <a:lnTo>
                  <a:pt x="2130113" y="0"/>
                </a:lnTo>
                <a:lnTo>
                  <a:pt x="2130113" y="1006088"/>
                </a:lnTo>
                <a:lnTo>
                  <a:pt x="0" y="1006088"/>
                </a:lnTo>
                <a:lnTo>
                  <a:pt x="0" y="0"/>
                </a:lnTo>
                <a:close/>
              </a:path>
            </a:pathLst>
          </a:custGeom>
          <a:blipFill rotWithShape="1">
            <a:blip r:embed="rId19">
              <a:alphaModFix/>
            </a:blip>
            <a:stretch>
              <a:fillRect b="0" l="0" r="-179876" t="0"/>
            </a:stretch>
          </a:blipFill>
          <a:ln>
            <a:noFill/>
          </a:ln>
        </p:spPr>
      </p:sp>
      <p:sp>
        <p:nvSpPr>
          <p:cNvPr id="101" name="Google Shape;101;g2efbb0892dc_0_2"/>
          <p:cNvSpPr/>
          <p:nvPr/>
        </p:nvSpPr>
        <p:spPr>
          <a:xfrm>
            <a:off x="19016242" y="63687168"/>
            <a:ext cx="2282674" cy="1754593"/>
          </a:xfrm>
          <a:custGeom>
            <a:rect b="b" l="l" r="r" t="t"/>
            <a:pathLst>
              <a:path extrusionOk="0" h="1392534" w="1752533">
                <a:moveTo>
                  <a:pt x="0" y="0"/>
                </a:moveTo>
                <a:lnTo>
                  <a:pt x="1752534" y="0"/>
                </a:lnTo>
                <a:lnTo>
                  <a:pt x="1752534" y="1392534"/>
                </a:lnTo>
                <a:lnTo>
                  <a:pt x="0" y="1392534"/>
                </a:lnTo>
                <a:lnTo>
                  <a:pt x="0" y="0"/>
                </a:lnTo>
                <a:close/>
              </a:path>
            </a:pathLst>
          </a:custGeom>
          <a:blipFill rotWithShape="1">
            <a:blip r:embed="rId20">
              <a:alphaModFix/>
            </a:blip>
            <a:stretch>
              <a:fillRect b="0" l="0" r="0" t="0"/>
            </a:stretch>
          </a:blipFill>
          <a:ln>
            <a:noFill/>
          </a:ln>
        </p:spPr>
      </p:sp>
      <p:sp>
        <p:nvSpPr>
          <p:cNvPr id="102" name="Google Shape;102;g2efbb0892dc_0_2"/>
          <p:cNvSpPr/>
          <p:nvPr/>
        </p:nvSpPr>
        <p:spPr>
          <a:xfrm>
            <a:off x="22403464" y="63874491"/>
            <a:ext cx="1548533" cy="1498005"/>
          </a:xfrm>
          <a:custGeom>
            <a:rect b="b" l="l" r="r" t="t"/>
            <a:pathLst>
              <a:path extrusionOk="0" h="1188893" w="1188893">
                <a:moveTo>
                  <a:pt x="0" y="0"/>
                </a:moveTo>
                <a:lnTo>
                  <a:pt x="1188893" y="0"/>
                </a:lnTo>
                <a:lnTo>
                  <a:pt x="1188893" y="1188893"/>
                </a:lnTo>
                <a:lnTo>
                  <a:pt x="0" y="1188893"/>
                </a:lnTo>
                <a:lnTo>
                  <a:pt x="0" y="0"/>
                </a:lnTo>
                <a:close/>
              </a:path>
            </a:pathLst>
          </a:custGeom>
          <a:blipFill rotWithShape="1">
            <a:blip r:embed="rId21">
              <a:alphaModFix/>
            </a:blip>
            <a:stretch>
              <a:fillRect b="0" l="0" r="0" t="0"/>
            </a:stretch>
          </a:blipFill>
          <a:ln>
            <a:noFill/>
          </a:ln>
        </p:spPr>
      </p:sp>
      <p:sp>
        <p:nvSpPr>
          <p:cNvPr id="103" name="Google Shape;103;g2efbb0892dc_0_2"/>
          <p:cNvSpPr/>
          <p:nvPr/>
        </p:nvSpPr>
        <p:spPr>
          <a:xfrm>
            <a:off x="24602605" y="63458256"/>
            <a:ext cx="3493942" cy="2329760"/>
          </a:xfrm>
          <a:custGeom>
            <a:rect b="b" l="l" r="r" t="t"/>
            <a:pathLst>
              <a:path extrusionOk="0" h="1849016" w="2682489">
                <a:moveTo>
                  <a:pt x="0" y="0"/>
                </a:moveTo>
                <a:lnTo>
                  <a:pt x="2682488" y="0"/>
                </a:lnTo>
                <a:lnTo>
                  <a:pt x="2682488" y="1849015"/>
                </a:lnTo>
                <a:lnTo>
                  <a:pt x="0" y="1849015"/>
                </a:lnTo>
                <a:lnTo>
                  <a:pt x="0" y="0"/>
                </a:lnTo>
                <a:close/>
              </a:path>
            </a:pathLst>
          </a:custGeom>
          <a:blipFill rotWithShape="1">
            <a:blip r:embed="rId22">
              <a:alphaModFix/>
            </a:blip>
            <a:stretch>
              <a:fillRect b="0" l="0" r="0" t="0"/>
            </a:stretch>
          </a:blipFill>
          <a:ln>
            <a:noFill/>
          </a:ln>
        </p:spPr>
      </p:sp>
      <p:sp>
        <p:nvSpPr>
          <p:cNvPr id="104" name="Google Shape;104;g2efbb0892dc_0_2"/>
          <p:cNvSpPr/>
          <p:nvPr/>
        </p:nvSpPr>
        <p:spPr>
          <a:xfrm>
            <a:off x="9104249" y="58743497"/>
            <a:ext cx="4148707" cy="1603918"/>
          </a:xfrm>
          <a:custGeom>
            <a:rect b="b" l="l" r="r" t="t"/>
            <a:pathLst>
              <a:path extrusionOk="0" h="1272951" w="3185188">
                <a:moveTo>
                  <a:pt x="0" y="0"/>
                </a:moveTo>
                <a:lnTo>
                  <a:pt x="3185187" y="0"/>
                </a:lnTo>
                <a:lnTo>
                  <a:pt x="3185187" y="1272951"/>
                </a:lnTo>
                <a:lnTo>
                  <a:pt x="0" y="1272951"/>
                </a:lnTo>
                <a:lnTo>
                  <a:pt x="0" y="0"/>
                </a:lnTo>
                <a:close/>
              </a:path>
            </a:pathLst>
          </a:custGeom>
          <a:blipFill rotWithShape="1">
            <a:blip r:embed="rId23">
              <a:alphaModFix/>
            </a:blip>
            <a:stretch>
              <a:fillRect b="-50907" l="-11969" r="-9279" t="-51509"/>
            </a:stretch>
          </a:blipFill>
          <a:ln>
            <a:noFill/>
          </a:ln>
        </p:spPr>
      </p:sp>
      <p:sp>
        <p:nvSpPr>
          <p:cNvPr id="105" name="Google Shape;105;g2efbb0892dc_0_2"/>
          <p:cNvSpPr txBox="1"/>
          <p:nvPr/>
        </p:nvSpPr>
        <p:spPr>
          <a:xfrm>
            <a:off x="8772871" y="56822924"/>
            <a:ext cx="13513800" cy="1059000"/>
          </a:xfrm>
          <a:prstGeom prst="rect">
            <a:avLst/>
          </a:prstGeom>
          <a:noFill/>
          <a:ln>
            <a:noFill/>
          </a:ln>
        </p:spPr>
        <p:txBody>
          <a:bodyPr anchorCtr="0" anchor="t" bIns="0" lIns="0" spcFirstLastPara="1" rIns="0" wrap="square" tIns="0">
            <a:spAutoFit/>
          </a:bodyPr>
          <a:lstStyle/>
          <a:p>
            <a:pPr indent="0" lvl="0" marL="0" marR="0" rtl="0" algn="ctr">
              <a:lnSpc>
                <a:spcPct val="140014"/>
              </a:lnSpc>
              <a:spcBef>
                <a:spcPts val="0"/>
              </a:spcBef>
              <a:spcAft>
                <a:spcPts val="0"/>
              </a:spcAft>
              <a:buNone/>
            </a:pPr>
            <a:r>
              <a:rPr b="1" i="0" lang="en-US" sz="6880" u="none" cap="none" strike="noStrike">
                <a:solidFill>
                  <a:srgbClr val="F37476"/>
                </a:solidFill>
                <a:latin typeface="Inter"/>
                <a:ea typeface="Inter"/>
                <a:cs typeface="Inter"/>
                <a:sym typeface="Inter"/>
              </a:rPr>
              <a:t>Meet the STREAM IT Partners</a:t>
            </a:r>
            <a:endParaRPr/>
          </a:p>
        </p:txBody>
      </p:sp>
      <p:sp>
        <p:nvSpPr>
          <p:cNvPr id="106" name="Google Shape;106;g2efbb0892dc_0_2"/>
          <p:cNvSpPr/>
          <p:nvPr/>
        </p:nvSpPr>
        <p:spPr>
          <a:xfrm>
            <a:off x="-7868030" y="33735116"/>
            <a:ext cx="20205474" cy="20205474"/>
          </a:xfrm>
          <a:custGeom>
            <a:rect b="b" l="l" r="r" t="t"/>
            <a:pathLst>
              <a:path extrusionOk="0" h="20205474" w="20205474">
                <a:moveTo>
                  <a:pt x="0" y="0"/>
                </a:moveTo>
                <a:lnTo>
                  <a:pt x="20205474" y="0"/>
                </a:lnTo>
                <a:lnTo>
                  <a:pt x="20205474" y="20205474"/>
                </a:lnTo>
                <a:lnTo>
                  <a:pt x="0" y="20205474"/>
                </a:lnTo>
                <a:lnTo>
                  <a:pt x="0" y="0"/>
                </a:lnTo>
                <a:close/>
              </a:path>
            </a:pathLst>
          </a:custGeom>
          <a:blipFill rotWithShape="1">
            <a:blip r:embed="rId24">
              <a:alphaModFix amt="30000"/>
            </a:blip>
            <a:stretch>
              <a:fillRect b="0" l="0" r="0" t="0"/>
            </a:stretch>
          </a:blipFill>
          <a:ln>
            <a:noFill/>
          </a:ln>
        </p:spPr>
      </p:sp>
      <p:sp>
        <p:nvSpPr>
          <p:cNvPr id="107" name="Google Shape;107;g2efbb0892dc_0_2"/>
          <p:cNvSpPr/>
          <p:nvPr/>
        </p:nvSpPr>
        <p:spPr>
          <a:xfrm flipH="1">
            <a:off x="-7425733" y="35068918"/>
            <a:ext cx="18589625" cy="18589552"/>
          </a:xfrm>
          <a:custGeom>
            <a:rect b="b" l="l" r="r" t="t"/>
            <a:pathLst>
              <a:path extrusionOk="0" h="6349975" w="6350000">
                <a:moveTo>
                  <a:pt x="0" y="3175025"/>
                </a:moveTo>
                <a:cubicBezTo>
                  <a:pt x="0" y="4928451"/>
                  <a:pt x="1421524" y="6349975"/>
                  <a:pt x="3175000" y="6349975"/>
                </a:cubicBezTo>
                <a:cubicBezTo>
                  <a:pt x="4928502" y="6349975"/>
                  <a:pt x="6350000" y="4928451"/>
                  <a:pt x="6350000" y="3175025"/>
                </a:cubicBezTo>
                <a:cubicBezTo>
                  <a:pt x="6350000" y="1421511"/>
                  <a:pt x="4928502" y="0"/>
                  <a:pt x="3175000" y="0"/>
                </a:cubicBezTo>
                <a:cubicBezTo>
                  <a:pt x="1421498" y="0"/>
                  <a:pt x="0" y="1421511"/>
                  <a:pt x="0" y="3175025"/>
                </a:cubicBezTo>
                <a:close/>
              </a:path>
            </a:pathLst>
          </a:custGeom>
          <a:blipFill rotWithShape="1">
            <a:blip r:embed="rId25">
              <a:alphaModFix/>
            </a:blip>
            <a:stretch>
              <a:fillRect b="0" l="-25048" r="-25039"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2efbb0892dc_0_2"/>
          <p:cNvSpPr txBox="1"/>
          <p:nvPr/>
        </p:nvSpPr>
        <p:spPr>
          <a:xfrm>
            <a:off x="17022584" y="44817757"/>
            <a:ext cx="11767800" cy="384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4800" u="none" cap="none" strike="noStrike">
                <a:solidFill>
                  <a:srgbClr val="8A8CC5"/>
                </a:solidFill>
                <a:latin typeface="Inter"/>
                <a:ea typeface="Inter"/>
                <a:cs typeface="Inter"/>
                <a:sym typeface="Inter"/>
              </a:rPr>
              <a:t>Piloting and fostering </a:t>
            </a:r>
            <a:r>
              <a:rPr b="0" i="0" lang="en-US" sz="4800" u="none" cap="none" strike="noStrike">
                <a:solidFill>
                  <a:srgbClr val="8A8CC5"/>
                </a:solidFill>
                <a:latin typeface="Inter"/>
                <a:ea typeface="Inter"/>
                <a:cs typeface="Inter"/>
                <a:sym typeface="Inter"/>
              </a:rPr>
              <a:t>the integration of STEAM approaches in STEM education by synthesizing previous knowledge and networks.</a:t>
            </a:r>
            <a:endParaRPr/>
          </a:p>
        </p:txBody>
      </p:sp>
      <p:sp>
        <p:nvSpPr>
          <p:cNvPr id="109" name="Google Shape;109;g2efbb0892dc_0_2"/>
          <p:cNvSpPr txBox="1"/>
          <p:nvPr/>
        </p:nvSpPr>
        <p:spPr>
          <a:xfrm>
            <a:off x="17079713" y="49334512"/>
            <a:ext cx="11710800" cy="48762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4800" u="none" cap="none" strike="noStrike">
                <a:solidFill>
                  <a:srgbClr val="8A8CC5"/>
                </a:solidFill>
                <a:latin typeface="Inter"/>
                <a:ea typeface="Inter"/>
                <a:cs typeface="Inter"/>
                <a:sym typeface="Inter"/>
              </a:rPr>
              <a:t>Supporting STEM education</a:t>
            </a:r>
            <a:r>
              <a:rPr b="0" i="0" lang="en-US" sz="4800" u="none" cap="none" strike="noStrike">
                <a:solidFill>
                  <a:srgbClr val="8A8CC5"/>
                </a:solidFill>
                <a:latin typeface="Inter"/>
                <a:ea typeface="Inter"/>
                <a:cs typeface="Inter"/>
                <a:sym typeface="Inter"/>
              </a:rPr>
              <a:t> providers by sharing knowledge and building capacity to eliminate gender-based barriers, including gender stereotypes in STEM education.</a:t>
            </a:r>
            <a:endParaRPr/>
          </a:p>
        </p:txBody>
      </p:sp>
      <p:sp>
        <p:nvSpPr>
          <p:cNvPr id="110" name="Google Shape;110;g2efbb0892dc_0_2"/>
          <p:cNvSpPr/>
          <p:nvPr/>
        </p:nvSpPr>
        <p:spPr>
          <a:xfrm>
            <a:off x="13471948" y="44915868"/>
            <a:ext cx="2857505" cy="2953341"/>
          </a:xfrm>
          <a:custGeom>
            <a:rect b="b" l="l" r="r" t="t"/>
            <a:pathLst>
              <a:path extrusionOk="0"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2efbb0892dc_0_2"/>
          <p:cNvSpPr/>
          <p:nvPr/>
        </p:nvSpPr>
        <p:spPr>
          <a:xfrm>
            <a:off x="13471948" y="49432623"/>
            <a:ext cx="2857505" cy="2953341"/>
          </a:xfrm>
          <a:custGeom>
            <a:rect b="b" l="l" r="r" t="t"/>
            <a:pathLst>
              <a:path extrusionOk="0"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2efbb0892dc_0_2"/>
          <p:cNvSpPr/>
          <p:nvPr/>
        </p:nvSpPr>
        <p:spPr>
          <a:xfrm>
            <a:off x="13946302" y="45389977"/>
            <a:ext cx="1942814" cy="2009046"/>
          </a:xfrm>
          <a:custGeom>
            <a:rect b="b" l="l" r="r" t="t"/>
            <a:pathLst>
              <a:path extrusionOk="0" h="2009046" w="1942814">
                <a:moveTo>
                  <a:pt x="0" y="0"/>
                </a:moveTo>
                <a:lnTo>
                  <a:pt x="1942814" y="0"/>
                </a:lnTo>
                <a:lnTo>
                  <a:pt x="1942814" y="2009046"/>
                </a:lnTo>
                <a:lnTo>
                  <a:pt x="0" y="2009046"/>
                </a:lnTo>
                <a:lnTo>
                  <a:pt x="0" y="0"/>
                </a:lnTo>
                <a:close/>
              </a:path>
            </a:pathLst>
          </a:custGeom>
          <a:blipFill rotWithShape="1">
            <a:blip r:embed="rId26">
              <a:alphaModFix/>
            </a:blip>
            <a:stretch>
              <a:fillRect b="0" l="0" r="0" t="0"/>
            </a:stretch>
          </a:blipFill>
          <a:ln>
            <a:noFill/>
          </a:ln>
        </p:spPr>
      </p:sp>
      <p:sp>
        <p:nvSpPr>
          <p:cNvPr id="113" name="Google Shape;113;g2efbb0892dc_0_2"/>
          <p:cNvSpPr/>
          <p:nvPr/>
        </p:nvSpPr>
        <p:spPr>
          <a:xfrm>
            <a:off x="13807711" y="49992962"/>
            <a:ext cx="2189775" cy="1836585"/>
          </a:xfrm>
          <a:custGeom>
            <a:rect b="b" l="l" r="r" t="t"/>
            <a:pathLst>
              <a:path extrusionOk="0" h="1836585" w="2189775">
                <a:moveTo>
                  <a:pt x="0" y="0"/>
                </a:moveTo>
                <a:lnTo>
                  <a:pt x="2189775" y="0"/>
                </a:lnTo>
                <a:lnTo>
                  <a:pt x="2189775" y="1836585"/>
                </a:lnTo>
                <a:lnTo>
                  <a:pt x="0" y="1836585"/>
                </a:lnTo>
                <a:lnTo>
                  <a:pt x="0" y="0"/>
                </a:lnTo>
                <a:close/>
              </a:path>
            </a:pathLst>
          </a:custGeom>
          <a:blipFill rotWithShape="1">
            <a:blip r:embed="rId27">
              <a:alphaModFix/>
            </a:blip>
            <a:stretch>
              <a:fillRect b="0" l="0" r="0" t="0"/>
            </a:stretch>
          </a:blipFill>
          <a:ln>
            <a:noFill/>
          </a:ln>
        </p:spPr>
      </p:sp>
      <p:sp>
        <p:nvSpPr>
          <p:cNvPr id="114" name="Google Shape;114;g2efbb0892dc_0_2"/>
          <p:cNvSpPr/>
          <p:nvPr/>
        </p:nvSpPr>
        <p:spPr>
          <a:xfrm rot="10800000">
            <a:off x="5136" y="66585022"/>
            <a:ext cx="30589777" cy="15343453"/>
          </a:xfrm>
          <a:custGeom>
            <a:rect b="b" l="l" r="r" t="t"/>
            <a:pathLst>
              <a:path extrusionOk="0" h="3762956" w="7676230">
                <a:moveTo>
                  <a:pt x="0" y="0"/>
                </a:moveTo>
                <a:lnTo>
                  <a:pt x="7676230" y="0"/>
                </a:lnTo>
                <a:lnTo>
                  <a:pt x="7676230" y="3762956"/>
                </a:lnTo>
                <a:lnTo>
                  <a:pt x="0" y="3762956"/>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5" name="Google Shape;115;g2efbb0892dc_0_2"/>
          <p:cNvSpPr/>
          <p:nvPr/>
        </p:nvSpPr>
        <p:spPr>
          <a:xfrm>
            <a:off x="1544855" y="68395529"/>
            <a:ext cx="6731221" cy="1413623"/>
          </a:xfrm>
          <a:custGeom>
            <a:rect b="b" l="l" r="r" t="t"/>
            <a:pathLst>
              <a:path extrusionOk="0" h="1413623" w="6731221">
                <a:moveTo>
                  <a:pt x="0" y="0"/>
                </a:moveTo>
                <a:lnTo>
                  <a:pt x="6731221" y="0"/>
                </a:lnTo>
                <a:lnTo>
                  <a:pt x="6731221" y="1413623"/>
                </a:lnTo>
                <a:lnTo>
                  <a:pt x="0" y="1413623"/>
                </a:lnTo>
                <a:lnTo>
                  <a:pt x="0" y="0"/>
                </a:lnTo>
                <a:close/>
              </a:path>
            </a:pathLst>
          </a:custGeom>
          <a:blipFill rotWithShape="1">
            <a:blip r:embed="rId28">
              <a:alphaModFix/>
            </a:blip>
            <a:stretch>
              <a:fillRect b="0" l="0" r="0" t="0"/>
            </a:stretch>
          </a:blipFill>
          <a:ln>
            <a:noFill/>
          </a:ln>
        </p:spPr>
      </p:sp>
      <p:sp>
        <p:nvSpPr>
          <p:cNvPr id="116" name="Google Shape;116;g2efbb0892dc_0_2"/>
          <p:cNvSpPr txBox="1"/>
          <p:nvPr/>
        </p:nvSpPr>
        <p:spPr>
          <a:xfrm>
            <a:off x="8947270" y="68124513"/>
            <a:ext cx="20172000" cy="1929600"/>
          </a:xfrm>
          <a:prstGeom prst="rect">
            <a:avLst/>
          </a:prstGeom>
          <a:noFill/>
          <a:ln>
            <a:noFill/>
          </a:ln>
        </p:spPr>
        <p:txBody>
          <a:bodyPr anchorCtr="0" anchor="t" bIns="0" lIns="0" spcFirstLastPara="1" rIns="0" wrap="square" tIns="0">
            <a:spAutoFit/>
          </a:bodyPr>
          <a:lstStyle/>
          <a:p>
            <a:pPr indent="0" lvl="0" marL="0" marR="0" rtl="0" algn="l">
              <a:lnSpc>
                <a:spcPct val="140012"/>
              </a:lnSpc>
              <a:spcBef>
                <a:spcPts val="0"/>
              </a:spcBef>
              <a:spcAft>
                <a:spcPts val="0"/>
              </a:spcAft>
              <a:buNone/>
            </a:pPr>
            <a:r>
              <a:rPr b="0" i="0" lang="en-US" sz="3299" u="none" cap="none" strike="noStrike">
                <a:solidFill>
                  <a:srgbClr val="000A59"/>
                </a:solidFill>
                <a:latin typeface="Inter"/>
                <a:ea typeface="Inter"/>
                <a:cs typeface="Inter"/>
                <a:sym typeface="Inter"/>
              </a:rPr>
              <a:t>Funded by the European Union. Views and opinions expressed are however those of the author(s) only and do not necessarily reflect those of the European Union or the European Research Executive Agency. Neither the European Union nor the granting authority can be held responsible for them.</a:t>
            </a:r>
            <a:endParaRPr/>
          </a:p>
        </p:txBody>
      </p:sp>
      <p:sp>
        <p:nvSpPr>
          <p:cNvPr id="117" name="Google Shape;117;g2efbb0892dc_0_2"/>
          <p:cNvSpPr/>
          <p:nvPr/>
        </p:nvSpPr>
        <p:spPr>
          <a:xfrm rot="-8874064">
            <a:off x="-20547334" y="12980891"/>
            <a:ext cx="26516135" cy="31765656"/>
          </a:xfrm>
          <a:custGeom>
            <a:rect b="b" l="l" r="r" t="t"/>
            <a:pathLst>
              <a:path extrusionOk="0" h="31256985" w="27227470">
                <a:moveTo>
                  <a:pt x="0" y="0"/>
                </a:moveTo>
                <a:lnTo>
                  <a:pt x="27227470" y="0"/>
                </a:lnTo>
                <a:lnTo>
                  <a:pt x="27227470" y="31256985"/>
                </a:lnTo>
                <a:lnTo>
                  <a:pt x="0" y="31256985"/>
                </a:lnTo>
                <a:lnTo>
                  <a:pt x="0" y="0"/>
                </a:lnTo>
                <a:close/>
              </a:path>
            </a:pathLst>
          </a:custGeom>
          <a:blipFill rotWithShape="1">
            <a:blip r:embed="rId3">
              <a:alphaModFix amt="42000"/>
            </a:blip>
            <a:stretch>
              <a:fillRect b="0" l="0" r="0" t="0"/>
            </a:stretch>
          </a:blipFill>
          <a:ln>
            <a:noFill/>
          </a:ln>
        </p:spPr>
      </p:sp>
      <p:sp>
        <p:nvSpPr>
          <p:cNvPr id="118" name="Google Shape;118;g2efbb0892dc_0_2"/>
          <p:cNvSpPr/>
          <p:nvPr/>
        </p:nvSpPr>
        <p:spPr>
          <a:xfrm>
            <a:off x="16333620" y="-3733149"/>
            <a:ext cx="20478991" cy="21288375"/>
          </a:xfrm>
          <a:custGeom>
            <a:rect b="b" l="l" r="r" t="t"/>
            <a:pathLst>
              <a:path extrusionOk="0" h="6350000" w="6108573">
                <a:moveTo>
                  <a:pt x="6108573" y="0"/>
                </a:moveTo>
                <a:lnTo>
                  <a:pt x="6108573" y="3295396"/>
                </a:lnTo>
                <a:cubicBezTo>
                  <a:pt x="6108573" y="4982464"/>
                  <a:pt x="4741164" y="6350000"/>
                  <a:pt x="3054350" y="6350000"/>
                </a:cubicBezTo>
                <a:cubicBezTo>
                  <a:pt x="1367536" y="6350000"/>
                  <a:pt x="0" y="4982464"/>
                  <a:pt x="0" y="3295523"/>
                </a:cubicBezTo>
                <a:lnTo>
                  <a:pt x="0" y="0"/>
                </a:lnTo>
                <a:lnTo>
                  <a:pt x="6108573" y="0"/>
                </a:lnTo>
                <a:close/>
              </a:path>
            </a:pathLst>
          </a:custGeom>
          <a:blipFill rotWithShape="1">
            <a:blip r:embed="rId29">
              <a:alphaModFix/>
            </a:blip>
            <a:stretch>
              <a:fillRect b="-39259" l="-23647" r="-106814" t="-8448"/>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2efbb0892dc_0_2"/>
          <p:cNvSpPr/>
          <p:nvPr/>
        </p:nvSpPr>
        <p:spPr>
          <a:xfrm rot="789629">
            <a:off x="8629704" y="-26011647"/>
            <a:ext cx="33484323" cy="43102138"/>
          </a:xfrm>
          <a:custGeom>
            <a:rect b="b" l="l" r="r" t="t"/>
            <a:pathLst>
              <a:path extrusionOk="0" h="31256985" w="27227470">
                <a:moveTo>
                  <a:pt x="0" y="0"/>
                </a:moveTo>
                <a:lnTo>
                  <a:pt x="27227470" y="0"/>
                </a:lnTo>
                <a:lnTo>
                  <a:pt x="27227470" y="31256985"/>
                </a:lnTo>
                <a:lnTo>
                  <a:pt x="0" y="31256985"/>
                </a:lnTo>
                <a:lnTo>
                  <a:pt x="0" y="0"/>
                </a:lnTo>
                <a:close/>
              </a:path>
            </a:pathLst>
          </a:custGeom>
          <a:blipFill rotWithShape="1">
            <a:blip r:embed="rId3">
              <a:alphaModFix amt="42000"/>
            </a:blip>
            <a:stretch>
              <a:fillRect b="0" l="0" r="0" t="0"/>
            </a:stretch>
          </a:blipFill>
          <a:ln>
            <a:noFill/>
          </a:ln>
        </p:spPr>
      </p:sp>
      <p:sp>
        <p:nvSpPr>
          <p:cNvPr id="120" name="Google Shape;120;g2efbb0892dc_0_2"/>
          <p:cNvSpPr/>
          <p:nvPr/>
        </p:nvSpPr>
        <p:spPr>
          <a:xfrm>
            <a:off x="5000475" y="49701700"/>
            <a:ext cx="4876200" cy="4876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21" name="Google Shape;121;g2efbb0892dc_0_2"/>
          <p:cNvSpPr/>
          <p:nvPr/>
        </p:nvSpPr>
        <p:spPr>
          <a:xfrm>
            <a:off x="5230573" y="49955171"/>
            <a:ext cx="4432405" cy="4432405"/>
          </a:xfrm>
          <a:custGeom>
            <a:rect b="b" l="l" r="r" t="t"/>
            <a:pathLst>
              <a:path extrusionOk="0" h="696919" w="696919">
                <a:moveTo>
                  <a:pt x="0" y="0"/>
                </a:moveTo>
                <a:lnTo>
                  <a:pt x="696918" y="0"/>
                </a:lnTo>
                <a:lnTo>
                  <a:pt x="696918" y="696919"/>
                </a:lnTo>
                <a:lnTo>
                  <a:pt x="0" y="696919"/>
                </a:lnTo>
                <a:lnTo>
                  <a:pt x="0" y="0"/>
                </a:lnTo>
                <a:close/>
              </a:path>
            </a:pathLst>
          </a:custGeom>
          <a:blipFill rotWithShape="1">
            <a:blip r:embed="rId30">
              <a:alphaModFix/>
            </a:blip>
            <a:stretch>
              <a:fillRect b="0" l="0" r="0" t="0"/>
            </a:stretch>
          </a:blip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122" name="Google Shape;122;g2efbb0892dc_0_2"/>
          <p:cNvPicPr preferRelativeResize="0"/>
          <p:nvPr/>
        </p:nvPicPr>
        <p:blipFill>
          <a:blip r:embed="rId31">
            <a:alphaModFix/>
          </a:blip>
          <a:stretch>
            <a:fillRect/>
          </a:stretch>
        </p:blipFill>
        <p:spPr>
          <a:xfrm>
            <a:off x="6576631" y="64350645"/>
            <a:ext cx="3486969" cy="757707"/>
          </a:xfrm>
          <a:prstGeom prst="rect">
            <a:avLst/>
          </a:prstGeom>
          <a:noFill/>
          <a:ln>
            <a:noFill/>
          </a:ln>
        </p:spPr>
      </p:pic>
      <p:sp>
        <p:nvSpPr>
          <p:cNvPr id="123" name="Google Shape;123;g2efbb0892dc_0_2"/>
          <p:cNvSpPr txBox="1"/>
          <p:nvPr/>
        </p:nvSpPr>
        <p:spPr>
          <a:xfrm>
            <a:off x="17043983" y="35861095"/>
            <a:ext cx="11444700" cy="28077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4800" u="none" cap="none" strike="noStrike">
                <a:solidFill>
                  <a:srgbClr val="8A8CC5"/>
                </a:solidFill>
                <a:latin typeface="Inter"/>
                <a:ea typeface="Inter"/>
                <a:cs typeface="Inter"/>
                <a:sym typeface="Inter"/>
              </a:rPr>
              <a:t>Empowering</a:t>
            </a:r>
            <a:r>
              <a:rPr b="0" i="0" lang="en-US" sz="4800" u="none" cap="none" strike="noStrike">
                <a:solidFill>
                  <a:srgbClr val="8A8CC5"/>
                </a:solidFill>
                <a:latin typeface="Inter"/>
                <a:ea typeface="Inter"/>
                <a:cs typeface="Inter"/>
                <a:sym typeface="Inter"/>
              </a:rPr>
              <a:t> underrepresented groups in STEM, with a special focus on girls (aged 14-18).</a:t>
            </a:r>
            <a:endParaRPr/>
          </a:p>
        </p:txBody>
      </p:sp>
      <p:sp>
        <p:nvSpPr>
          <p:cNvPr id="124" name="Google Shape;124;g2efbb0892dc_0_2"/>
          <p:cNvSpPr/>
          <p:nvPr/>
        </p:nvSpPr>
        <p:spPr>
          <a:xfrm>
            <a:off x="-72250" y="20635350"/>
            <a:ext cx="30801000" cy="6479100"/>
          </a:xfrm>
          <a:prstGeom prst="rect">
            <a:avLst/>
          </a:prstGeom>
          <a:solidFill>
            <a:srgbClr val="000A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25" name="Google Shape;125;g2efbb0892dc_0_2"/>
          <p:cNvSpPr txBox="1"/>
          <p:nvPr/>
        </p:nvSpPr>
        <p:spPr>
          <a:xfrm>
            <a:off x="17087950" y="40224800"/>
            <a:ext cx="12031200" cy="384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4800" u="none" cap="none" strike="noStrike">
                <a:solidFill>
                  <a:srgbClr val="8A8CC5"/>
                </a:solidFill>
                <a:latin typeface="Inter"/>
                <a:ea typeface="Inter"/>
                <a:cs typeface="Inter"/>
                <a:sym typeface="Inter"/>
              </a:rPr>
              <a:t>Promoting gender-inclusive</a:t>
            </a:r>
            <a:r>
              <a:rPr b="0" i="0" lang="en-US" sz="4800" u="none" cap="none" strike="noStrike">
                <a:solidFill>
                  <a:srgbClr val="8A8CC5"/>
                </a:solidFill>
                <a:latin typeface="Inter"/>
                <a:ea typeface="Inter"/>
                <a:cs typeface="Inter"/>
                <a:sym typeface="Inter"/>
              </a:rPr>
              <a:t> career paths and increasing the talent pipeline</a:t>
            </a:r>
            <a:endParaRPr sz="4800">
              <a:solidFill>
                <a:srgbClr val="8A8CC5"/>
              </a:solidFill>
              <a:latin typeface="Inter"/>
              <a:ea typeface="Inter"/>
              <a:cs typeface="Inter"/>
              <a:sym typeface="Inter"/>
            </a:endParaRPr>
          </a:p>
          <a:p>
            <a:pPr indent="0" lvl="0" marL="0" marR="0" rtl="0" algn="l">
              <a:lnSpc>
                <a:spcPct val="140000"/>
              </a:lnSpc>
              <a:spcBef>
                <a:spcPts val="0"/>
              </a:spcBef>
              <a:spcAft>
                <a:spcPts val="0"/>
              </a:spcAft>
              <a:buNone/>
            </a:pPr>
            <a:r>
              <a:rPr b="0" i="0" lang="en-US" sz="4800" u="none" cap="none" strike="noStrike">
                <a:solidFill>
                  <a:srgbClr val="8A8CC5"/>
                </a:solidFill>
                <a:latin typeface="Inter"/>
                <a:ea typeface="Inter"/>
                <a:cs typeface="Inter"/>
                <a:sym typeface="Inter"/>
              </a:rPr>
              <a:t>in the STEM fields, along with enhancing the attractiveness of STEM careers.</a:t>
            </a:r>
            <a:endParaRPr/>
          </a:p>
        </p:txBody>
      </p:sp>
      <p:sp>
        <p:nvSpPr>
          <p:cNvPr id="126" name="Google Shape;126;g2efbb0892dc_0_2"/>
          <p:cNvSpPr/>
          <p:nvPr/>
        </p:nvSpPr>
        <p:spPr>
          <a:xfrm>
            <a:off x="1944331" y="27696877"/>
            <a:ext cx="882607" cy="882607"/>
          </a:xfrm>
          <a:custGeom>
            <a:rect b="b" l="l" r="r" t="t"/>
            <a:pathLst>
              <a:path extrusionOk="0" h="882607" w="882607">
                <a:moveTo>
                  <a:pt x="0" y="0"/>
                </a:moveTo>
                <a:lnTo>
                  <a:pt x="882607" y="0"/>
                </a:lnTo>
                <a:lnTo>
                  <a:pt x="882607" y="882608"/>
                </a:lnTo>
                <a:lnTo>
                  <a:pt x="0" y="882608"/>
                </a:lnTo>
                <a:lnTo>
                  <a:pt x="0" y="0"/>
                </a:lnTo>
                <a:close/>
              </a:path>
            </a:pathLst>
          </a:custGeom>
          <a:blipFill rotWithShape="1">
            <a:blip r:embed="rId32">
              <a:alphaModFix/>
            </a:blip>
            <a:stretch>
              <a:fillRect b="0" l="0" r="0" t="0"/>
            </a:stretch>
          </a:blipFill>
          <a:ln>
            <a:noFill/>
          </a:ln>
        </p:spPr>
      </p:sp>
      <p:sp>
        <p:nvSpPr>
          <p:cNvPr id="127" name="Google Shape;127;g2efbb0892dc_0_2"/>
          <p:cNvSpPr txBox="1"/>
          <p:nvPr/>
        </p:nvSpPr>
        <p:spPr>
          <a:xfrm>
            <a:off x="3433806" y="27715885"/>
            <a:ext cx="5444700" cy="769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5000" u="none" cap="none" strike="noStrike">
                <a:solidFill>
                  <a:srgbClr val="FFFFFF"/>
                </a:solidFill>
                <a:latin typeface="Inter"/>
                <a:ea typeface="Inter"/>
                <a:cs typeface="Inter"/>
                <a:sym typeface="Inter"/>
              </a:rPr>
              <a:t>info@streamit.eu</a:t>
            </a:r>
            <a:endParaRPr/>
          </a:p>
        </p:txBody>
      </p:sp>
      <p:sp>
        <p:nvSpPr>
          <p:cNvPr id="128" name="Google Shape;128;g2efbb0892dc_0_2"/>
          <p:cNvSpPr txBox="1"/>
          <p:nvPr/>
        </p:nvSpPr>
        <p:spPr>
          <a:xfrm>
            <a:off x="1837374" y="21574103"/>
            <a:ext cx="26925300" cy="4802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6000" u="none" cap="none" strike="noStrike">
                <a:solidFill>
                  <a:srgbClr val="FFFFFF"/>
                </a:solidFill>
                <a:latin typeface="Inter"/>
                <a:ea typeface="Inter"/>
                <a:cs typeface="Inter"/>
                <a:sym typeface="Inter"/>
              </a:rPr>
              <a:t>ST(R)E(A)M IT aims to initiate change about the persisting gender inequalities in STEM education, research, and innovation to contribute to the implementation of the ‘The European Manifesto for gender-inclusive STE(A)M education and careers’. </a:t>
            </a:r>
            <a:endParaRPr/>
          </a:p>
        </p:txBody>
      </p:sp>
      <p:sp>
        <p:nvSpPr>
          <p:cNvPr id="129" name="Google Shape;129;g2efbb0892dc_0_2"/>
          <p:cNvSpPr/>
          <p:nvPr/>
        </p:nvSpPr>
        <p:spPr>
          <a:xfrm>
            <a:off x="13487058" y="35959206"/>
            <a:ext cx="2857505" cy="2953341"/>
          </a:xfrm>
          <a:custGeom>
            <a:rect b="b" l="l" r="r" t="t"/>
            <a:pathLst>
              <a:path extrusionOk="0"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2efbb0892dc_0_2"/>
          <p:cNvSpPr/>
          <p:nvPr/>
        </p:nvSpPr>
        <p:spPr>
          <a:xfrm>
            <a:off x="14144938" y="36201400"/>
            <a:ext cx="1413073" cy="2472878"/>
          </a:xfrm>
          <a:custGeom>
            <a:rect b="b" l="l" r="r" t="t"/>
            <a:pathLst>
              <a:path extrusionOk="0" h="2472878" w="1413073">
                <a:moveTo>
                  <a:pt x="0" y="0"/>
                </a:moveTo>
                <a:lnTo>
                  <a:pt x="1413073" y="0"/>
                </a:lnTo>
                <a:lnTo>
                  <a:pt x="1413073" y="2472877"/>
                </a:lnTo>
                <a:lnTo>
                  <a:pt x="0" y="2472877"/>
                </a:lnTo>
                <a:lnTo>
                  <a:pt x="0" y="0"/>
                </a:lnTo>
                <a:close/>
              </a:path>
            </a:pathLst>
          </a:custGeom>
          <a:blipFill rotWithShape="1">
            <a:blip r:embed="rId33">
              <a:alphaModFix/>
            </a:blip>
            <a:stretch>
              <a:fillRect b="0" l="0" r="0" t="0"/>
            </a:stretch>
          </a:blipFill>
          <a:ln>
            <a:noFill/>
          </a:ln>
        </p:spPr>
      </p:sp>
      <p:sp>
        <p:nvSpPr>
          <p:cNvPr id="131" name="Google Shape;131;g2efbb0892dc_0_2"/>
          <p:cNvSpPr/>
          <p:nvPr/>
        </p:nvSpPr>
        <p:spPr>
          <a:xfrm>
            <a:off x="13471948" y="40320903"/>
            <a:ext cx="2857505" cy="2953341"/>
          </a:xfrm>
          <a:custGeom>
            <a:rect b="b" l="l" r="r" t="t"/>
            <a:pathLst>
              <a:path extrusionOk="0" h="6562979" w="6350012">
                <a:moveTo>
                  <a:pt x="6350000" y="5480583"/>
                </a:moveTo>
                <a:cubicBezTo>
                  <a:pt x="6350000" y="6078372"/>
                  <a:pt x="5865419" y="6562979"/>
                  <a:pt x="5267617" y="6562979"/>
                </a:cubicBezTo>
                <a:lnTo>
                  <a:pt x="1082383" y="6562979"/>
                </a:lnTo>
                <a:cubicBezTo>
                  <a:pt x="484594" y="6562979"/>
                  <a:pt x="0" y="6078385"/>
                  <a:pt x="0" y="5480583"/>
                </a:cubicBezTo>
                <a:lnTo>
                  <a:pt x="0" y="1082383"/>
                </a:lnTo>
                <a:cubicBezTo>
                  <a:pt x="0" y="484594"/>
                  <a:pt x="484581" y="0"/>
                  <a:pt x="1082383" y="0"/>
                </a:cubicBezTo>
                <a:lnTo>
                  <a:pt x="5267630" y="0"/>
                </a:lnTo>
                <a:cubicBezTo>
                  <a:pt x="5865419" y="0"/>
                  <a:pt x="6350012" y="484594"/>
                  <a:pt x="6350012" y="1082383"/>
                </a:cubicBezTo>
                <a:lnTo>
                  <a:pt x="6350012" y="5480583"/>
                </a:lnTo>
                <a:close/>
              </a:path>
            </a:pathLst>
          </a:custGeom>
          <a:solidFill>
            <a:srgbClr val="000A59"/>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2efbb0892dc_0_2"/>
          <p:cNvSpPr/>
          <p:nvPr/>
        </p:nvSpPr>
        <p:spPr>
          <a:xfrm>
            <a:off x="13889295" y="40828046"/>
            <a:ext cx="1924359" cy="1946999"/>
          </a:xfrm>
          <a:custGeom>
            <a:rect b="b" l="l" r="r" t="t"/>
            <a:pathLst>
              <a:path extrusionOk="0" h="1946999" w="1924359">
                <a:moveTo>
                  <a:pt x="0" y="0"/>
                </a:moveTo>
                <a:lnTo>
                  <a:pt x="1924359" y="0"/>
                </a:lnTo>
                <a:lnTo>
                  <a:pt x="1924359" y="1946998"/>
                </a:lnTo>
                <a:lnTo>
                  <a:pt x="0" y="1946998"/>
                </a:lnTo>
                <a:lnTo>
                  <a:pt x="0" y="0"/>
                </a:lnTo>
                <a:close/>
              </a:path>
            </a:pathLst>
          </a:custGeom>
          <a:blipFill rotWithShape="1">
            <a:blip r:embed="rId34">
              <a:alphaModFix/>
            </a:blip>
            <a:stretch>
              <a:fillRect b="0" l="0" r="0" t="0"/>
            </a:stretch>
          </a:blipFill>
          <a:ln>
            <a:noFill/>
          </a:ln>
        </p:spPr>
      </p:sp>
      <p:grpSp>
        <p:nvGrpSpPr>
          <p:cNvPr id="133" name="Google Shape;133;g2efbb0892dc_0_2"/>
          <p:cNvGrpSpPr/>
          <p:nvPr/>
        </p:nvGrpSpPr>
        <p:grpSpPr>
          <a:xfrm>
            <a:off x="22935042" y="27581749"/>
            <a:ext cx="5827584" cy="1196791"/>
            <a:chOff x="0" y="0"/>
            <a:chExt cx="7770112" cy="1595722"/>
          </a:xfrm>
        </p:grpSpPr>
        <p:sp>
          <p:nvSpPr>
            <p:cNvPr id="134" name="Google Shape;134;g2efbb0892dc_0_2"/>
            <p:cNvSpPr/>
            <p:nvPr/>
          </p:nvSpPr>
          <p:spPr>
            <a:xfrm>
              <a:off x="0" y="225620"/>
              <a:ext cx="1144483" cy="1144483"/>
            </a:xfrm>
            <a:custGeom>
              <a:rect b="b" l="l" r="r" t="t"/>
              <a:pathLst>
                <a:path extrusionOk="0" h="1144483" w="1144483">
                  <a:moveTo>
                    <a:pt x="0" y="0"/>
                  </a:moveTo>
                  <a:lnTo>
                    <a:pt x="1144483" y="0"/>
                  </a:lnTo>
                  <a:lnTo>
                    <a:pt x="1144483" y="1144482"/>
                  </a:lnTo>
                  <a:lnTo>
                    <a:pt x="0" y="1144482"/>
                  </a:lnTo>
                  <a:lnTo>
                    <a:pt x="0" y="0"/>
                  </a:lnTo>
                  <a:close/>
                </a:path>
              </a:pathLst>
            </a:custGeom>
            <a:blipFill rotWithShape="1">
              <a:blip r:embed="rId35">
                <a:alphaModFix/>
              </a:blip>
              <a:stretch>
                <a:fillRect b="0" l="0" r="0" t="0"/>
              </a:stretch>
            </a:blipFill>
            <a:ln>
              <a:noFill/>
            </a:ln>
          </p:spPr>
        </p:sp>
        <p:sp>
          <p:nvSpPr>
            <p:cNvPr id="135" name="Google Shape;135;g2efbb0892dc_0_2"/>
            <p:cNvSpPr/>
            <p:nvPr/>
          </p:nvSpPr>
          <p:spPr>
            <a:xfrm>
              <a:off x="1815855" y="27921"/>
              <a:ext cx="1539880" cy="1539880"/>
            </a:xfrm>
            <a:custGeom>
              <a:rect b="b" l="l" r="r" t="t"/>
              <a:pathLst>
                <a:path extrusionOk="0" h="1539880" w="1539880">
                  <a:moveTo>
                    <a:pt x="0" y="0"/>
                  </a:moveTo>
                  <a:lnTo>
                    <a:pt x="1539880" y="0"/>
                  </a:lnTo>
                  <a:lnTo>
                    <a:pt x="1539880" y="1539880"/>
                  </a:lnTo>
                  <a:lnTo>
                    <a:pt x="0" y="1539880"/>
                  </a:lnTo>
                  <a:lnTo>
                    <a:pt x="0" y="0"/>
                  </a:lnTo>
                  <a:close/>
                </a:path>
              </a:pathLst>
            </a:custGeom>
            <a:blipFill rotWithShape="1">
              <a:blip r:embed="rId36">
                <a:alphaModFix/>
              </a:blip>
              <a:stretch>
                <a:fillRect b="0" l="0" r="0" t="0"/>
              </a:stretch>
            </a:blipFill>
            <a:ln>
              <a:noFill/>
            </a:ln>
          </p:spPr>
        </p:sp>
        <p:sp>
          <p:nvSpPr>
            <p:cNvPr id="136" name="Google Shape;136;g2efbb0892dc_0_2"/>
            <p:cNvSpPr/>
            <p:nvPr/>
          </p:nvSpPr>
          <p:spPr>
            <a:xfrm>
              <a:off x="3929821" y="106406"/>
              <a:ext cx="1382911" cy="1382911"/>
            </a:xfrm>
            <a:custGeom>
              <a:rect b="b" l="l" r="r" t="t"/>
              <a:pathLst>
                <a:path extrusionOk="0" h="1382911" w="1382911">
                  <a:moveTo>
                    <a:pt x="0" y="0"/>
                  </a:moveTo>
                  <a:lnTo>
                    <a:pt x="1382911" y="0"/>
                  </a:lnTo>
                  <a:lnTo>
                    <a:pt x="1382911" y="1382910"/>
                  </a:lnTo>
                  <a:lnTo>
                    <a:pt x="0" y="1382910"/>
                  </a:lnTo>
                  <a:lnTo>
                    <a:pt x="0" y="0"/>
                  </a:lnTo>
                  <a:close/>
                </a:path>
              </a:pathLst>
            </a:custGeom>
            <a:blipFill rotWithShape="1">
              <a:blip r:embed="rId37">
                <a:alphaModFix/>
              </a:blip>
              <a:stretch>
                <a:fillRect b="0" l="0" r="0" t="0"/>
              </a:stretch>
            </a:blipFill>
            <a:ln>
              <a:noFill/>
            </a:ln>
          </p:spPr>
        </p:sp>
        <p:sp>
          <p:nvSpPr>
            <p:cNvPr id="137" name="Google Shape;137;g2efbb0892dc_0_2"/>
            <p:cNvSpPr/>
            <p:nvPr/>
          </p:nvSpPr>
          <p:spPr>
            <a:xfrm>
              <a:off x="5775459" y="0"/>
              <a:ext cx="1994653" cy="1595722"/>
            </a:xfrm>
            <a:custGeom>
              <a:rect b="b" l="l" r="r" t="t"/>
              <a:pathLst>
                <a:path extrusionOk="0" h="1595722" w="1994653">
                  <a:moveTo>
                    <a:pt x="0" y="0"/>
                  </a:moveTo>
                  <a:lnTo>
                    <a:pt x="1994653" y="0"/>
                  </a:lnTo>
                  <a:lnTo>
                    <a:pt x="1994653" y="1595722"/>
                  </a:lnTo>
                  <a:lnTo>
                    <a:pt x="0" y="1595722"/>
                  </a:lnTo>
                  <a:lnTo>
                    <a:pt x="0" y="0"/>
                  </a:lnTo>
                  <a:close/>
                </a:path>
              </a:pathLst>
            </a:custGeom>
            <a:blipFill rotWithShape="1">
              <a:blip r:embed="rId38">
                <a:alphaModFix/>
              </a:blip>
              <a:stretch>
                <a:fillRect b="0" l="0" r="0" t="0"/>
              </a:stretch>
            </a:blipFill>
            <a:ln>
              <a:noFill/>
            </a:ln>
          </p:spPr>
        </p:sp>
      </p:grpSp>
      <p:sp>
        <p:nvSpPr>
          <p:cNvPr id="138" name="Google Shape;138;g2efbb0892dc_0_2"/>
          <p:cNvSpPr txBox="1"/>
          <p:nvPr/>
        </p:nvSpPr>
        <p:spPr>
          <a:xfrm>
            <a:off x="4268180" y="31061003"/>
            <a:ext cx="220635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6000" u="none" cap="none" strike="noStrike">
                <a:solidFill>
                  <a:srgbClr val="F37476"/>
                </a:solidFill>
                <a:latin typeface="Inter"/>
                <a:ea typeface="Inter"/>
                <a:cs typeface="Inter"/>
                <a:sym typeface="Inter"/>
              </a:rPr>
              <a:t>How does the project addresses the barriers and challenges faced by underrepresented groups in STEM?</a:t>
            </a:r>
            <a:endParaRPr/>
          </a:p>
        </p:txBody>
      </p:sp>
      <p:pic>
        <p:nvPicPr>
          <p:cNvPr id="139" name="Google Shape;139;g2efbb0892dc_0_2"/>
          <p:cNvPicPr preferRelativeResize="0"/>
          <p:nvPr/>
        </p:nvPicPr>
        <p:blipFill rotWithShape="1">
          <a:blip r:embed="rId39">
            <a:alphaModFix/>
          </a:blip>
          <a:srcRect b="0" l="0" r="0" t="16296"/>
          <a:stretch/>
        </p:blipFill>
        <p:spPr>
          <a:xfrm>
            <a:off x="21296406" y="61540021"/>
            <a:ext cx="2389726" cy="1333510"/>
          </a:xfrm>
          <a:prstGeom prst="rect">
            <a:avLst/>
          </a:prstGeom>
          <a:noFill/>
          <a:ln>
            <a:noFill/>
          </a:ln>
        </p:spPr>
      </p:pic>
      <p:sp>
        <p:nvSpPr>
          <p:cNvPr id="140" name="Google Shape;140;g2efbb0892dc_0_2"/>
          <p:cNvSpPr/>
          <p:nvPr/>
        </p:nvSpPr>
        <p:spPr>
          <a:xfrm>
            <a:off x="2047887" y="2240833"/>
            <a:ext cx="6344549" cy="7771719"/>
          </a:xfrm>
          <a:custGeom>
            <a:rect b="b" l="l" r="r" t="t"/>
            <a:pathLst>
              <a:path extrusionOk="0" h="7771719" w="6344549">
                <a:moveTo>
                  <a:pt x="0" y="0"/>
                </a:moveTo>
                <a:lnTo>
                  <a:pt x="6344549" y="0"/>
                </a:lnTo>
                <a:lnTo>
                  <a:pt x="6344549" y="7771719"/>
                </a:lnTo>
                <a:lnTo>
                  <a:pt x="0" y="7771719"/>
                </a:lnTo>
                <a:lnTo>
                  <a:pt x="0" y="0"/>
                </a:lnTo>
                <a:close/>
              </a:path>
            </a:pathLst>
          </a:custGeom>
          <a:blipFill rotWithShape="1">
            <a:blip r:embed="rId40">
              <a:alphaModFix/>
            </a:blip>
            <a:stretch>
              <a:fillRect b="0" l="0" r="0" t="0"/>
            </a:stretch>
          </a:blipFill>
          <a:ln>
            <a:noFill/>
          </a:ln>
        </p:spPr>
      </p:sp>
      <p:sp>
        <p:nvSpPr>
          <p:cNvPr id="141" name="Google Shape;141;g2efbb0892dc_0_2"/>
          <p:cNvSpPr txBox="1"/>
          <p:nvPr/>
        </p:nvSpPr>
        <p:spPr>
          <a:xfrm>
            <a:off x="2047887" y="11919821"/>
            <a:ext cx="16419600" cy="79455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0" i="0" lang="en-US" sz="8900" u="none" cap="none" strike="noStrike">
                <a:solidFill>
                  <a:srgbClr val="000A59"/>
                </a:solidFill>
                <a:latin typeface="Inter Light"/>
                <a:ea typeface="Inter Light"/>
                <a:cs typeface="Inter Light"/>
                <a:sym typeface="Inter Light"/>
              </a:rPr>
              <a:t>STREAMING GIRLS AND WOMEN INTO</a:t>
            </a:r>
            <a:r>
              <a:rPr b="0" i="0" lang="en-US" sz="8900" u="none" cap="none" strike="noStrike">
                <a:solidFill>
                  <a:srgbClr val="000A59"/>
                </a:solidFill>
                <a:latin typeface="Inter ExtraLight"/>
                <a:ea typeface="Inter ExtraLight"/>
                <a:cs typeface="Inter ExtraLight"/>
                <a:sym typeface="Inter ExtraLight"/>
              </a:rPr>
              <a:t> </a:t>
            </a:r>
            <a:r>
              <a:rPr b="1" i="0" lang="en-US" sz="8900" u="none" cap="none" strike="noStrike">
                <a:solidFill>
                  <a:srgbClr val="000A59"/>
                </a:solidFill>
                <a:latin typeface="Inter"/>
                <a:ea typeface="Inter"/>
                <a:cs typeface="Inter"/>
                <a:sym typeface="Inter"/>
                <a:extLst>
                  <a:ext uri="http://customooxmlschemas.google.com/">
                    <go:slidesCustomData xmlns:go="http://customooxmlschemas.google.com/" textRoundtripDataId="0"/>
                  </a:ext>
                </a:extLst>
              </a:rPr>
              <a:t>ST</a:t>
            </a:r>
            <a:r>
              <a:rPr b="1" i="0" lang="en-US" sz="8900" u="none" cap="none" strike="noStrike">
                <a:solidFill>
                  <a:srgbClr val="000A59"/>
                </a:solidFill>
                <a:latin typeface="Inter"/>
                <a:ea typeface="Inter"/>
                <a:cs typeface="Inter"/>
                <a:sym typeface="Inter"/>
                <a:extLst>
                  <a:ext uri="http://customooxmlschemas.google.com/">
                    <go:slidesCustomData xmlns:go="http://customooxmlschemas.google.com/" textRoundtripDataId="1"/>
                  </a:ext>
                </a:extLst>
              </a:rPr>
              <a:t>EA</a:t>
            </a:r>
            <a:r>
              <a:rPr b="1" i="0" lang="en-US" sz="8900" u="none" cap="none" strike="noStrike">
                <a:solidFill>
                  <a:srgbClr val="000A59"/>
                </a:solidFill>
                <a:latin typeface="Inter"/>
                <a:ea typeface="Inter"/>
                <a:cs typeface="Inter"/>
                <a:sym typeface="Inter"/>
                <a:extLst>
                  <a:ext uri="http://customooxmlschemas.google.com/">
                    <go:slidesCustomData xmlns:go="http://customooxmlschemas.google.com/" textRoundtripDataId="2"/>
                  </a:ext>
                </a:extLst>
              </a:rPr>
              <a:t>M </a:t>
            </a:r>
            <a:r>
              <a:rPr b="1" i="0" lang="en-US" sz="8900" u="none" cap="none" strike="noStrike">
                <a:solidFill>
                  <a:srgbClr val="000A59"/>
                </a:solidFill>
                <a:latin typeface="Inter"/>
                <a:ea typeface="Inter"/>
                <a:cs typeface="Inter"/>
                <a:sym typeface="Inter"/>
              </a:rPr>
              <a:t>EDUCATION, INNOVATION AND RESEARCH</a:t>
            </a:r>
            <a:endParaRPr/>
          </a:p>
          <a:p>
            <a:pPr indent="0" lvl="0" marL="0" marR="0" rtl="0" algn="l">
              <a:lnSpc>
                <a:spcPct val="120000"/>
              </a:lnSpc>
              <a:spcBef>
                <a:spcPts val="0"/>
              </a:spcBef>
              <a:spcAft>
                <a:spcPts val="0"/>
              </a:spcAft>
              <a:buNone/>
            </a:pPr>
            <a:r>
              <a:t/>
            </a:r>
            <a:endParaRPr b="1" i="0" sz="8900" u="none" cap="none" strike="noStrike">
              <a:solidFill>
                <a:srgbClr val="000A59"/>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