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ppt/metadata" ContentType="application/binary"/>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48" r:id="rId1"/>
  </p:sldMasterIdLst>
  <p:notesMasterIdLst>
    <p:notesMasterId r:id="rId11"/>
  </p:notesMasterIdLst>
  <p:sldIdLst>
    <p:sldId id="256" r:id="rId2"/>
    <p:sldId id="257" r:id="rId3"/>
    <p:sldId id="258" r:id="rId4"/>
    <p:sldId id="259" r:id="rId5"/>
    <p:sldId id="260" r:id="rId6"/>
    <p:sldId id="261" r:id="rId7"/>
    <p:sldId id="262" r:id="rId8"/>
    <p:sldId id="263" r:id="rId9"/>
    <p:sldId id="264" r:id="rId10"/>
  </p:sldIdLst>
  <p:sldSz cx="12192000" cy="6858000"/>
  <p:notesSz cx="6858000" cy="9144000"/>
  <p:embeddedFontLst>
    <p:embeddedFont>
      <p:font typeface="Inter" panose="02000503000000020004" pitchFamily="2" charset="0"/>
      <p:regular r:id="rId12"/>
      <p:bold r:id="rId13"/>
      <p:italic r:id="rId14"/>
      <p:boldItalic r:id="rId15"/>
    </p:embeddedFont>
    <p:embeddedFont>
      <p:font typeface="Inter Medium" panose="02000503000000020004" pitchFamily="2" charset="0"/>
      <p:regular r:id="rId16"/>
      <p:bold r:id="rId17"/>
      <p:italic r:id="rId18"/>
      <p:boldItalic r:id="rId1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guide id="3" orient="horz" pos="346">
          <p15:clr>
            <a:srgbClr val="A4A3A4"/>
          </p15:clr>
        </p15:guide>
      </p15:sldGuideLst>
    </p:ext>
    <p:ext uri="GoogleSlidesCustomDataVersion2">
      <go:slidesCustomData xmlns:go="http://customooxmlschemas.google.com/" xmlns:ahyp="http://schemas.microsoft.com/office/drawing/2018/hyperlinkcolor" xmlns:p15="http://schemas.microsoft.com/office/powerpoint/2012/main" xmlns:p14="http://schemas.microsoft.com/office/powerpoint/2010/main" xmlns:com="http://schemas.openxmlformats.org/drawingml/2006/compatibility" xmlns:pvml="urn:schemas-microsoft-com:office:powerpoint" xmlns:v="urn:schemas-microsoft-com:vml" xmlns:o="urn:schemas-microsoft-com:office:office" xmlns:dgm="http://schemas.openxmlformats.org/drawingml/2006/diagram" xmlns:c="http://schemas.openxmlformats.org/drawingml/2006/chart" xmlns:mv="urn:schemas-microsoft-com:mac:vml" xmlns:mc="http://schemas.openxmlformats.org/markup-compatibility/2006" xmlns="" r:id="rId23" roundtripDataSignature="AMtx7mhwhvj0dVwhUgWbVKPH7worWTyLrQ=="/>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31"/>
    <p:restoredTop sz="94648"/>
  </p:normalViewPr>
  <p:slideViewPr>
    <p:cSldViewPr snapToGrid="0">
      <p:cViewPr varScale="1">
        <p:scale>
          <a:sx n="112" d="100"/>
          <a:sy n="112" d="100"/>
        </p:scale>
        <p:origin x="680" y="176"/>
      </p:cViewPr>
      <p:guideLst>
        <p:guide orient="horz" pos="2160"/>
        <p:guide pos="3840"/>
        <p:guide orient="horz" pos="346"/>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font" Target="fonts/font2.fntdata"/><Relationship Id="rId18" Type="http://schemas.openxmlformats.org/officeDocument/2006/relationships/font" Target="fonts/font7.fntdata"/><Relationship Id="rId26"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font" Target="fonts/font1.fntdata"/><Relationship Id="rId17" Type="http://schemas.openxmlformats.org/officeDocument/2006/relationships/font" Target="fonts/font6.fntdata"/><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font" Target="fonts/font5.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font" Target="fonts/font4.fntdata"/><Relationship Id="rId23" Type="http://customschemas.google.com/relationships/presentationmetadata" Target="metadata"/><Relationship Id="rId10" Type="http://schemas.openxmlformats.org/officeDocument/2006/relationships/slide" Target="slides/slide9.xml"/><Relationship Id="rId19" Type="http://schemas.openxmlformats.org/officeDocument/2006/relationships/font" Target="fonts/font8.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font" Target="fonts/font3.fntdata"/><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noAutofit/>
          </a:bodyPr>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hu-HU"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4"/>
        <p:cNvGrpSpPr/>
        <p:nvPr/>
      </p:nvGrpSpPr>
      <p:grpSpPr>
        <a:xfrm>
          <a:off x="0" y="0"/>
          <a:ext cx="0" cy="0"/>
          <a:chOff x="0" y="0"/>
          <a:chExt cx="0" cy="0"/>
        </a:xfrm>
      </p:grpSpPr>
      <p:sp>
        <p:nvSpPr>
          <p:cNvPr id="85" name="Google Shape;85;p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86" name="Google Shape;86;p1: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87" name="Google Shape;87;p1: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hu-HU"/>
              <a:t>1</a:t>
            </a:fld>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5"/>
        <p:cNvGrpSpPr/>
        <p:nvPr/>
      </p:nvGrpSpPr>
      <p:grpSpPr>
        <a:xfrm>
          <a:off x="0" y="0"/>
          <a:ext cx="0" cy="0"/>
          <a:chOff x="0" y="0"/>
          <a:chExt cx="0" cy="0"/>
        </a:xfrm>
      </p:grpSpPr>
      <p:sp>
        <p:nvSpPr>
          <p:cNvPr id="96" name="Google Shape;96;p4: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97" name="Google Shape;97;p4: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6"/>
        <p:cNvGrpSpPr/>
        <p:nvPr/>
      </p:nvGrpSpPr>
      <p:grpSpPr>
        <a:xfrm>
          <a:off x="0" y="0"/>
          <a:ext cx="0" cy="0"/>
          <a:chOff x="0" y="0"/>
          <a:chExt cx="0" cy="0"/>
        </a:xfrm>
      </p:grpSpPr>
      <p:sp>
        <p:nvSpPr>
          <p:cNvPr id="107" name="Google Shape;107;g2f3f717be8f_0_8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08" name="Google Shape;108;g2f3f717be8f_0_81: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endParaRPr/>
          </a:p>
        </p:txBody>
      </p:sp>
      <p:sp>
        <p:nvSpPr>
          <p:cNvPr id="109" name="Google Shape;109;g2f3f717be8f_0_81: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hu-HU"/>
              <a:t>3</a:t>
            </a:fld>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8"/>
        <p:cNvGrpSpPr/>
        <p:nvPr/>
      </p:nvGrpSpPr>
      <p:grpSpPr>
        <a:xfrm>
          <a:off x="0" y="0"/>
          <a:ext cx="0" cy="0"/>
          <a:chOff x="0" y="0"/>
          <a:chExt cx="0" cy="0"/>
        </a:xfrm>
      </p:grpSpPr>
      <p:sp>
        <p:nvSpPr>
          <p:cNvPr id="119" name="Google Shape;119;p6: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20" name="Google Shape;120;p6: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8"/>
        <p:cNvGrpSpPr/>
        <p:nvPr/>
      </p:nvGrpSpPr>
      <p:grpSpPr>
        <a:xfrm>
          <a:off x="0" y="0"/>
          <a:ext cx="0" cy="0"/>
          <a:chOff x="0" y="0"/>
          <a:chExt cx="0" cy="0"/>
        </a:xfrm>
      </p:grpSpPr>
      <p:sp>
        <p:nvSpPr>
          <p:cNvPr id="129" name="Google Shape;129;p7: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30" name="Google Shape;130;p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g2f3f717be8f_0_1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52" name="Google Shape;152;g2f3f717be8f_0_1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3"/>
        <p:cNvGrpSpPr/>
        <p:nvPr/>
      </p:nvGrpSpPr>
      <p:grpSpPr>
        <a:xfrm>
          <a:off x="0" y="0"/>
          <a:ext cx="0" cy="0"/>
          <a:chOff x="0" y="0"/>
          <a:chExt cx="0" cy="0"/>
        </a:xfrm>
      </p:grpSpPr>
      <p:sp>
        <p:nvSpPr>
          <p:cNvPr id="184" name="Google Shape;184;p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85" name="Google Shape;185;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5: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196" name="Google Shape;196;p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5"/>
        <p:cNvGrpSpPr/>
        <p:nvPr/>
      </p:nvGrpSpPr>
      <p:grpSpPr>
        <a:xfrm>
          <a:off x="0" y="0"/>
          <a:ext cx="0" cy="0"/>
          <a:chOff x="0" y="0"/>
          <a:chExt cx="0" cy="0"/>
        </a:xfrm>
      </p:grpSpPr>
      <p:sp>
        <p:nvSpPr>
          <p:cNvPr id="206" name="Google Shape;206;p8: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7" name="Google Shape;207;p8: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lvl="0" indent="0" algn="l" rtl="0">
              <a:lnSpc>
                <a:spcPct val="100000"/>
              </a:lnSpc>
              <a:spcBef>
                <a:spcPts val="0"/>
              </a:spcBef>
              <a:spcAft>
                <a:spcPts val="0"/>
              </a:spcAft>
              <a:buSzPts val="1400"/>
              <a:buNone/>
            </a:pPr>
            <a:endParaRPr/>
          </a:p>
        </p:txBody>
      </p:sp>
      <p:sp>
        <p:nvSpPr>
          <p:cNvPr id="208" name="Google Shape;208;p8: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lvl="0" indent="0" algn="r" rtl="0">
              <a:lnSpc>
                <a:spcPct val="100000"/>
              </a:lnSpc>
              <a:spcBef>
                <a:spcPts val="0"/>
              </a:spcBef>
              <a:spcAft>
                <a:spcPts val="0"/>
              </a:spcAft>
              <a:buSzPts val="1400"/>
              <a:buNone/>
            </a:pPr>
            <a:fld id="{00000000-1234-1234-1234-123412341234}" type="slidenum">
              <a:rPr lang="hu-HU"/>
              <a:t>9</a:t>
            </a:fld>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Címdia" type="title">
  <p:cSld name="TITLE">
    <p:spTree>
      <p:nvGrpSpPr>
        <p:cNvPr id="1" name="Shape 15"/>
        <p:cNvGrpSpPr/>
        <p:nvPr/>
      </p:nvGrpSpPr>
      <p:grpSpPr>
        <a:xfrm>
          <a:off x="0" y="0"/>
          <a:ext cx="0" cy="0"/>
          <a:chOff x="0" y="0"/>
          <a:chExt cx="0" cy="0"/>
        </a:xfrm>
      </p:grpSpPr>
      <p:sp>
        <p:nvSpPr>
          <p:cNvPr id="16" name="Google Shape;16;p10"/>
          <p:cNvSpPr txBox="1">
            <a:spLocks noGrp="1"/>
          </p:cNvSpPr>
          <p:nvPr>
            <p:ph type="ctrTitle"/>
          </p:nvPr>
        </p:nvSpPr>
        <p:spPr>
          <a:xfrm>
            <a:off x="1524000" y="1122363"/>
            <a:ext cx="9144000" cy="2387600"/>
          </a:xfrm>
          <a:prstGeom prst="rect">
            <a:avLst/>
          </a:prstGeom>
          <a:noFill/>
          <a:ln>
            <a:noFill/>
          </a:ln>
        </p:spPr>
        <p:txBody>
          <a:bodyPr spcFirstLastPara="1" wrap="square" lIns="91425" tIns="45700" rIns="91425" bIns="45700" anchor="b" anchorCtr="0">
            <a:normAutofit/>
          </a:bodyPr>
          <a:lstStyle>
            <a:lvl1pPr lvl="0" algn="ctr">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7" name="Google Shape;17;p10"/>
          <p:cNvSpPr txBox="1">
            <a:spLocks noGrp="1"/>
          </p:cNvSpPr>
          <p:nvPr>
            <p:ph type="subTitle" idx="1"/>
          </p:nvPr>
        </p:nvSpPr>
        <p:spPr>
          <a:xfrm>
            <a:off x="1524000" y="3602038"/>
            <a:ext cx="9144000" cy="1655762"/>
          </a:xfrm>
          <a:prstGeom prst="rect">
            <a:avLst/>
          </a:prstGeom>
          <a:noFill/>
          <a:ln>
            <a:noFill/>
          </a:ln>
        </p:spPr>
        <p:txBody>
          <a:bodyPr spcFirstLastPara="1" wrap="square" lIns="91425" tIns="45700" rIns="91425" bIns="45700" anchor="t" anchorCtr="0">
            <a:normAutofit/>
          </a:bodyPr>
          <a:lstStyle>
            <a:lvl1pPr lvl="0" algn="ctr">
              <a:lnSpc>
                <a:spcPct val="90000"/>
              </a:lnSpc>
              <a:spcBef>
                <a:spcPts val="1000"/>
              </a:spcBef>
              <a:spcAft>
                <a:spcPts val="0"/>
              </a:spcAft>
              <a:buClr>
                <a:schemeClr val="dk1"/>
              </a:buClr>
              <a:buSzPts val="2400"/>
              <a:buNone/>
              <a:defRPr sz="2400"/>
            </a:lvl1pPr>
            <a:lvl2pPr lvl="1" algn="ctr">
              <a:lnSpc>
                <a:spcPct val="90000"/>
              </a:lnSpc>
              <a:spcBef>
                <a:spcPts val="500"/>
              </a:spcBef>
              <a:spcAft>
                <a:spcPts val="0"/>
              </a:spcAft>
              <a:buClr>
                <a:schemeClr val="dk1"/>
              </a:buClr>
              <a:buSzPts val="2000"/>
              <a:buNone/>
              <a:defRPr sz="2000"/>
            </a:lvl2pPr>
            <a:lvl3pPr lvl="2" algn="ctr">
              <a:lnSpc>
                <a:spcPct val="90000"/>
              </a:lnSpc>
              <a:spcBef>
                <a:spcPts val="500"/>
              </a:spcBef>
              <a:spcAft>
                <a:spcPts val="0"/>
              </a:spcAft>
              <a:buClr>
                <a:schemeClr val="dk1"/>
              </a:buClr>
              <a:buSzPts val="1800"/>
              <a:buNone/>
              <a:defRPr sz="1800"/>
            </a:lvl3pPr>
            <a:lvl4pPr lvl="3" algn="ctr">
              <a:lnSpc>
                <a:spcPct val="90000"/>
              </a:lnSpc>
              <a:spcBef>
                <a:spcPts val="500"/>
              </a:spcBef>
              <a:spcAft>
                <a:spcPts val="0"/>
              </a:spcAft>
              <a:buClr>
                <a:schemeClr val="dk1"/>
              </a:buClr>
              <a:buSzPts val="1600"/>
              <a:buNone/>
              <a:defRPr sz="1600"/>
            </a:lvl4pPr>
            <a:lvl5pPr lvl="4" algn="ctr">
              <a:lnSpc>
                <a:spcPct val="90000"/>
              </a:lnSpc>
              <a:spcBef>
                <a:spcPts val="500"/>
              </a:spcBef>
              <a:spcAft>
                <a:spcPts val="0"/>
              </a:spcAft>
              <a:buClr>
                <a:schemeClr val="dk1"/>
              </a:buClr>
              <a:buSzPts val="1600"/>
              <a:buNone/>
              <a:defRPr sz="1600"/>
            </a:lvl5pPr>
            <a:lvl6pPr lvl="5" algn="ctr">
              <a:lnSpc>
                <a:spcPct val="90000"/>
              </a:lnSpc>
              <a:spcBef>
                <a:spcPts val="500"/>
              </a:spcBef>
              <a:spcAft>
                <a:spcPts val="0"/>
              </a:spcAft>
              <a:buClr>
                <a:schemeClr val="dk1"/>
              </a:buClr>
              <a:buSzPts val="1600"/>
              <a:buNone/>
              <a:defRPr sz="1600"/>
            </a:lvl6pPr>
            <a:lvl7pPr lvl="6" algn="ctr">
              <a:lnSpc>
                <a:spcPct val="90000"/>
              </a:lnSpc>
              <a:spcBef>
                <a:spcPts val="500"/>
              </a:spcBef>
              <a:spcAft>
                <a:spcPts val="0"/>
              </a:spcAft>
              <a:buClr>
                <a:schemeClr val="dk1"/>
              </a:buClr>
              <a:buSzPts val="1600"/>
              <a:buNone/>
              <a:defRPr sz="1600"/>
            </a:lvl7pPr>
            <a:lvl8pPr lvl="7" algn="ctr">
              <a:lnSpc>
                <a:spcPct val="90000"/>
              </a:lnSpc>
              <a:spcBef>
                <a:spcPts val="500"/>
              </a:spcBef>
              <a:spcAft>
                <a:spcPts val="0"/>
              </a:spcAft>
              <a:buClr>
                <a:schemeClr val="dk1"/>
              </a:buClr>
              <a:buSzPts val="1600"/>
              <a:buNone/>
              <a:defRPr sz="1600"/>
            </a:lvl8pPr>
            <a:lvl9pPr lvl="8" algn="ctr">
              <a:lnSpc>
                <a:spcPct val="90000"/>
              </a:lnSpc>
              <a:spcBef>
                <a:spcPts val="500"/>
              </a:spcBef>
              <a:spcAft>
                <a:spcPts val="0"/>
              </a:spcAft>
              <a:buClr>
                <a:schemeClr val="dk1"/>
              </a:buClr>
              <a:buSzPts val="1600"/>
              <a:buNone/>
              <a:defRPr sz="1600"/>
            </a:lvl9pPr>
          </a:lstStyle>
          <a:p>
            <a:endParaRPr/>
          </a:p>
        </p:txBody>
      </p:sp>
      <p:sp>
        <p:nvSpPr>
          <p:cNvPr id="18" name="Google Shape;18;p1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19" name="Google Shape;19;p1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0" name="Google Shape;20;p1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hu-HU"/>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Cím és függőleges szöveg" type="vertTx">
  <p:cSld name="VERTICAL_TEXT">
    <p:spTree>
      <p:nvGrpSpPr>
        <p:cNvPr id="1" name="Shape 72"/>
        <p:cNvGrpSpPr/>
        <p:nvPr/>
      </p:nvGrpSpPr>
      <p:grpSpPr>
        <a:xfrm>
          <a:off x="0" y="0"/>
          <a:ext cx="0" cy="0"/>
          <a:chOff x="0" y="0"/>
          <a:chExt cx="0" cy="0"/>
        </a:xfrm>
      </p:grpSpPr>
      <p:sp>
        <p:nvSpPr>
          <p:cNvPr id="73" name="Google Shape;73;p1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4" name="Google Shape;74;p19"/>
          <p:cNvSpPr txBox="1">
            <a:spLocks noGrp="1"/>
          </p:cNvSpPr>
          <p:nvPr>
            <p:ph type="body" idx="1"/>
          </p:nvPr>
        </p:nvSpPr>
        <p:spPr>
          <a:xfrm rot="5400000">
            <a:off x="3920331" y="-1256506"/>
            <a:ext cx="4351338" cy="105156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75" name="Google Shape;75;p1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6" name="Google Shape;76;p1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7" name="Google Shape;77;p1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hu-HU"/>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Függőleges cím és szöveg" type="vertTitleAndTx">
  <p:cSld name="VERTICAL_TITLE_AND_VERTICAL_TEXT">
    <p:spTree>
      <p:nvGrpSpPr>
        <p:cNvPr id="1" name="Shape 78"/>
        <p:cNvGrpSpPr/>
        <p:nvPr/>
      </p:nvGrpSpPr>
      <p:grpSpPr>
        <a:xfrm>
          <a:off x="0" y="0"/>
          <a:ext cx="0" cy="0"/>
          <a:chOff x="0" y="0"/>
          <a:chExt cx="0" cy="0"/>
        </a:xfrm>
      </p:grpSpPr>
      <p:sp>
        <p:nvSpPr>
          <p:cNvPr id="79" name="Google Shape;79;p20"/>
          <p:cNvSpPr txBox="1">
            <a:spLocks noGrp="1"/>
          </p:cNvSpPr>
          <p:nvPr>
            <p:ph type="title"/>
          </p:nvPr>
        </p:nvSpPr>
        <p:spPr>
          <a:xfrm rot="5400000">
            <a:off x="7133431" y="1956594"/>
            <a:ext cx="5811838" cy="2628900"/>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0" name="Google Shape;80;p20"/>
          <p:cNvSpPr txBox="1">
            <a:spLocks noGrp="1"/>
          </p:cNvSpPr>
          <p:nvPr>
            <p:ph type="body" idx="1"/>
          </p:nvPr>
        </p:nvSpPr>
        <p:spPr>
          <a:xfrm rot="5400000">
            <a:off x="1799431" y="-596106"/>
            <a:ext cx="5811838" cy="7734300"/>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81" name="Google Shape;81;p20"/>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2" name="Google Shape;82;p20"/>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83" name="Google Shape;83;p20"/>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hu-HU"/>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Üres" type="blank">
  <p:cSld name="BLANK">
    <p:spTree>
      <p:nvGrpSpPr>
        <p:cNvPr id="1" name="Shape 21"/>
        <p:cNvGrpSpPr/>
        <p:nvPr/>
      </p:nvGrpSpPr>
      <p:grpSpPr>
        <a:xfrm>
          <a:off x="0" y="0"/>
          <a:ext cx="0" cy="0"/>
          <a:chOff x="0" y="0"/>
          <a:chExt cx="0" cy="0"/>
        </a:xfrm>
      </p:grpSpPr>
      <p:sp>
        <p:nvSpPr>
          <p:cNvPr id="22" name="Google Shape;22;p11"/>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3" name="Google Shape;23;p11"/>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4" name="Google Shape;24;p11"/>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hu-HU"/>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Cím és tartalom" type="obj">
  <p:cSld name="OBJECT">
    <p:spTree>
      <p:nvGrpSpPr>
        <p:cNvPr id="1" name="Shape 25"/>
        <p:cNvGrpSpPr/>
        <p:nvPr/>
      </p:nvGrpSpPr>
      <p:grpSpPr>
        <a:xfrm>
          <a:off x="0" y="0"/>
          <a:ext cx="0" cy="0"/>
          <a:chOff x="0" y="0"/>
          <a:chExt cx="0" cy="0"/>
        </a:xfrm>
      </p:grpSpPr>
      <p:sp>
        <p:nvSpPr>
          <p:cNvPr id="26" name="Google Shape;26;p12"/>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7" name="Google Shape;27;p12"/>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28" name="Google Shape;28;p12"/>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29" name="Google Shape;29;p12"/>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0" name="Google Shape;30;p12"/>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hu-HU"/>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Szakaszfejléc" type="secHead">
  <p:cSld name="SECTION_HEADER">
    <p:spTree>
      <p:nvGrpSpPr>
        <p:cNvPr id="1" name="Shape 31"/>
        <p:cNvGrpSpPr/>
        <p:nvPr/>
      </p:nvGrpSpPr>
      <p:grpSpPr>
        <a:xfrm>
          <a:off x="0" y="0"/>
          <a:ext cx="0" cy="0"/>
          <a:chOff x="0" y="0"/>
          <a:chExt cx="0" cy="0"/>
        </a:xfrm>
      </p:grpSpPr>
      <p:sp>
        <p:nvSpPr>
          <p:cNvPr id="32" name="Google Shape;32;p13"/>
          <p:cNvSpPr txBox="1">
            <a:spLocks noGrp="1"/>
          </p:cNvSpPr>
          <p:nvPr>
            <p:ph type="title"/>
          </p:nvPr>
        </p:nvSpPr>
        <p:spPr>
          <a:xfrm>
            <a:off x="831850" y="1709738"/>
            <a:ext cx="10515600" cy="2852737"/>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6000"/>
              <a:buFont typeface="Calibri"/>
              <a:buNone/>
              <a:defRPr sz="60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3" name="Google Shape;33;p13"/>
          <p:cNvSpPr txBox="1">
            <a:spLocks noGrp="1"/>
          </p:cNvSpPr>
          <p:nvPr>
            <p:ph type="body" idx="1"/>
          </p:nvPr>
        </p:nvSpPr>
        <p:spPr>
          <a:xfrm>
            <a:off x="831850" y="4589463"/>
            <a:ext cx="10515600" cy="1500187"/>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rgbClr val="888888"/>
              </a:buClr>
              <a:buSzPts val="2400"/>
              <a:buNone/>
              <a:defRPr sz="2400">
                <a:solidFill>
                  <a:srgbClr val="888888"/>
                </a:solidFill>
              </a:defRPr>
            </a:lvl1pPr>
            <a:lvl2pPr marL="914400" lvl="1" indent="-228600" algn="l">
              <a:lnSpc>
                <a:spcPct val="90000"/>
              </a:lnSpc>
              <a:spcBef>
                <a:spcPts val="500"/>
              </a:spcBef>
              <a:spcAft>
                <a:spcPts val="0"/>
              </a:spcAft>
              <a:buClr>
                <a:srgbClr val="888888"/>
              </a:buClr>
              <a:buSzPts val="2000"/>
              <a:buNone/>
              <a:defRPr sz="2000">
                <a:solidFill>
                  <a:srgbClr val="888888"/>
                </a:solidFill>
              </a:defRPr>
            </a:lvl2pPr>
            <a:lvl3pPr marL="1371600" lvl="2" indent="-228600" algn="l">
              <a:lnSpc>
                <a:spcPct val="90000"/>
              </a:lnSpc>
              <a:spcBef>
                <a:spcPts val="500"/>
              </a:spcBef>
              <a:spcAft>
                <a:spcPts val="0"/>
              </a:spcAft>
              <a:buClr>
                <a:srgbClr val="888888"/>
              </a:buClr>
              <a:buSzPts val="1800"/>
              <a:buNone/>
              <a:defRPr sz="1800">
                <a:solidFill>
                  <a:srgbClr val="888888"/>
                </a:solidFill>
              </a:defRPr>
            </a:lvl3pPr>
            <a:lvl4pPr marL="1828800" lvl="3" indent="-228600" algn="l">
              <a:lnSpc>
                <a:spcPct val="90000"/>
              </a:lnSpc>
              <a:spcBef>
                <a:spcPts val="500"/>
              </a:spcBef>
              <a:spcAft>
                <a:spcPts val="0"/>
              </a:spcAft>
              <a:buClr>
                <a:srgbClr val="888888"/>
              </a:buClr>
              <a:buSzPts val="1600"/>
              <a:buNone/>
              <a:defRPr sz="1600">
                <a:solidFill>
                  <a:srgbClr val="888888"/>
                </a:solidFill>
              </a:defRPr>
            </a:lvl4pPr>
            <a:lvl5pPr marL="2286000" lvl="4" indent="-228600" algn="l">
              <a:lnSpc>
                <a:spcPct val="90000"/>
              </a:lnSpc>
              <a:spcBef>
                <a:spcPts val="500"/>
              </a:spcBef>
              <a:spcAft>
                <a:spcPts val="0"/>
              </a:spcAft>
              <a:buClr>
                <a:srgbClr val="888888"/>
              </a:buClr>
              <a:buSzPts val="1600"/>
              <a:buNone/>
              <a:defRPr sz="1600">
                <a:solidFill>
                  <a:srgbClr val="888888"/>
                </a:solidFill>
              </a:defRPr>
            </a:lvl5pPr>
            <a:lvl6pPr marL="2743200" lvl="5" indent="-228600" algn="l">
              <a:lnSpc>
                <a:spcPct val="90000"/>
              </a:lnSpc>
              <a:spcBef>
                <a:spcPts val="500"/>
              </a:spcBef>
              <a:spcAft>
                <a:spcPts val="0"/>
              </a:spcAft>
              <a:buClr>
                <a:srgbClr val="888888"/>
              </a:buClr>
              <a:buSzPts val="1600"/>
              <a:buNone/>
              <a:defRPr sz="1600">
                <a:solidFill>
                  <a:srgbClr val="888888"/>
                </a:solidFill>
              </a:defRPr>
            </a:lvl6pPr>
            <a:lvl7pPr marL="3200400" lvl="6" indent="-228600" algn="l">
              <a:lnSpc>
                <a:spcPct val="90000"/>
              </a:lnSpc>
              <a:spcBef>
                <a:spcPts val="500"/>
              </a:spcBef>
              <a:spcAft>
                <a:spcPts val="0"/>
              </a:spcAft>
              <a:buClr>
                <a:srgbClr val="888888"/>
              </a:buClr>
              <a:buSzPts val="1600"/>
              <a:buNone/>
              <a:defRPr sz="1600">
                <a:solidFill>
                  <a:srgbClr val="888888"/>
                </a:solidFill>
              </a:defRPr>
            </a:lvl7pPr>
            <a:lvl8pPr marL="3657600" lvl="7" indent="-228600" algn="l">
              <a:lnSpc>
                <a:spcPct val="90000"/>
              </a:lnSpc>
              <a:spcBef>
                <a:spcPts val="500"/>
              </a:spcBef>
              <a:spcAft>
                <a:spcPts val="0"/>
              </a:spcAft>
              <a:buClr>
                <a:srgbClr val="888888"/>
              </a:buClr>
              <a:buSzPts val="1600"/>
              <a:buNone/>
              <a:defRPr sz="1600">
                <a:solidFill>
                  <a:srgbClr val="888888"/>
                </a:solidFill>
              </a:defRPr>
            </a:lvl8pPr>
            <a:lvl9pPr marL="4114800" lvl="8" indent="-228600" algn="l">
              <a:lnSpc>
                <a:spcPct val="90000"/>
              </a:lnSpc>
              <a:spcBef>
                <a:spcPts val="500"/>
              </a:spcBef>
              <a:spcAft>
                <a:spcPts val="0"/>
              </a:spcAft>
              <a:buClr>
                <a:srgbClr val="888888"/>
              </a:buClr>
              <a:buSzPts val="1600"/>
              <a:buNone/>
              <a:defRPr sz="1600">
                <a:solidFill>
                  <a:srgbClr val="888888"/>
                </a:solidFill>
              </a:defRPr>
            </a:lvl9pPr>
          </a:lstStyle>
          <a:p>
            <a:endParaRPr/>
          </a:p>
        </p:txBody>
      </p:sp>
      <p:sp>
        <p:nvSpPr>
          <p:cNvPr id="34" name="Google Shape;34;p13"/>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5" name="Google Shape;35;p13"/>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6" name="Google Shape;36;p13"/>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hu-HU"/>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2 tartalomrész" type="twoObj">
  <p:cSld name="TWO_OBJECTS">
    <p:spTree>
      <p:nvGrpSpPr>
        <p:cNvPr id="1" name="Shape 37"/>
        <p:cNvGrpSpPr/>
        <p:nvPr/>
      </p:nvGrpSpPr>
      <p:grpSpPr>
        <a:xfrm>
          <a:off x="0" y="0"/>
          <a:ext cx="0" cy="0"/>
          <a:chOff x="0" y="0"/>
          <a:chExt cx="0" cy="0"/>
        </a:xfrm>
      </p:grpSpPr>
      <p:sp>
        <p:nvSpPr>
          <p:cNvPr id="38" name="Google Shape;38;p14"/>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39" name="Google Shape;39;p14"/>
          <p:cNvSpPr txBox="1">
            <a:spLocks noGrp="1"/>
          </p:cNvSpPr>
          <p:nvPr>
            <p:ph type="body" idx="1"/>
          </p:nvPr>
        </p:nvSpPr>
        <p:spPr>
          <a:xfrm>
            <a:off x="838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0" name="Google Shape;40;p14"/>
          <p:cNvSpPr txBox="1">
            <a:spLocks noGrp="1"/>
          </p:cNvSpPr>
          <p:nvPr>
            <p:ph type="body" idx="2"/>
          </p:nvPr>
        </p:nvSpPr>
        <p:spPr>
          <a:xfrm>
            <a:off x="6172200" y="1825625"/>
            <a:ext cx="5181600" cy="435133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1" name="Google Shape;41;p14"/>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2" name="Google Shape;42;p14"/>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3" name="Google Shape;43;p14"/>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hu-HU"/>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Összehasonlítás" type="twoTxTwoObj">
  <p:cSld name="TWO_OBJECTS_WITH_TEXT">
    <p:spTree>
      <p:nvGrpSpPr>
        <p:cNvPr id="1" name="Shape 44"/>
        <p:cNvGrpSpPr/>
        <p:nvPr/>
      </p:nvGrpSpPr>
      <p:grpSpPr>
        <a:xfrm>
          <a:off x="0" y="0"/>
          <a:ext cx="0" cy="0"/>
          <a:chOff x="0" y="0"/>
          <a:chExt cx="0" cy="0"/>
        </a:xfrm>
      </p:grpSpPr>
      <p:sp>
        <p:nvSpPr>
          <p:cNvPr id="45" name="Google Shape;45;p15"/>
          <p:cNvSpPr txBox="1">
            <a:spLocks noGrp="1"/>
          </p:cNvSpPr>
          <p:nvPr>
            <p:ph type="title"/>
          </p:nvPr>
        </p:nvSpPr>
        <p:spPr>
          <a:xfrm>
            <a:off x="839788"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46" name="Google Shape;46;p15"/>
          <p:cNvSpPr txBox="1">
            <a:spLocks noGrp="1"/>
          </p:cNvSpPr>
          <p:nvPr>
            <p:ph type="body" idx="1"/>
          </p:nvPr>
        </p:nvSpPr>
        <p:spPr>
          <a:xfrm>
            <a:off x="839788" y="1681163"/>
            <a:ext cx="5157787"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7" name="Google Shape;47;p15"/>
          <p:cNvSpPr txBox="1">
            <a:spLocks noGrp="1"/>
          </p:cNvSpPr>
          <p:nvPr>
            <p:ph type="body" idx="2"/>
          </p:nvPr>
        </p:nvSpPr>
        <p:spPr>
          <a:xfrm>
            <a:off x="839788" y="2505075"/>
            <a:ext cx="5157787"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48" name="Google Shape;48;p15"/>
          <p:cNvSpPr txBox="1">
            <a:spLocks noGrp="1"/>
          </p:cNvSpPr>
          <p:nvPr>
            <p:ph type="body" idx="3"/>
          </p:nvPr>
        </p:nvSpPr>
        <p:spPr>
          <a:xfrm>
            <a:off x="6172200" y="1681163"/>
            <a:ext cx="5183188" cy="823912"/>
          </a:xfrm>
          <a:prstGeom prst="rect">
            <a:avLst/>
          </a:prstGeom>
          <a:noFill/>
          <a:ln>
            <a:noFill/>
          </a:ln>
        </p:spPr>
        <p:txBody>
          <a:bodyPr spcFirstLastPara="1" wrap="square" lIns="91425" tIns="45700" rIns="91425" bIns="45700" anchor="b" anchorCtr="0">
            <a:normAutofit/>
          </a:bodyPr>
          <a:lstStyle>
            <a:lvl1pPr marL="457200" lvl="0" indent="-228600" algn="l">
              <a:lnSpc>
                <a:spcPct val="90000"/>
              </a:lnSpc>
              <a:spcBef>
                <a:spcPts val="1000"/>
              </a:spcBef>
              <a:spcAft>
                <a:spcPts val="0"/>
              </a:spcAft>
              <a:buClr>
                <a:schemeClr val="dk1"/>
              </a:buClr>
              <a:buSzPts val="2400"/>
              <a:buNone/>
              <a:defRPr sz="2400" b="1"/>
            </a:lvl1pPr>
            <a:lvl2pPr marL="914400" lvl="1" indent="-228600" algn="l">
              <a:lnSpc>
                <a:spcPct val="90000"/>
              </a:lnSpc>
              <a:spcBef>
                <a:spcPts val="500"/>
              </a:spcBef>
              <a:spcAft>
                <a:spcPts val="0"/>
              </a:spcAft>
              <a:buClr>
                <a:schemeClr val="dk1"/>
              </a:buClr>
              <a:buSzPts val="2000"/>
              <a:buNone/>
              <a:defRPr sz="2000" b="1"/>
            </a:lvl2pPr>
            <a:lvl3pPr marL="1371600" lvl="2" indent="-228600" algn="l">
              <a:lnSpc>
                <a:spcPct val="90000"/>
              </a:lnSpc>
              <a:spcBef>
                <a:spcPts val="500"/>
              </a:spcBef>
              <a:spcAft>
                <a:spcPts val="0"/>
              </a:spcAft>
              <a:buClr>
                <a:schemeClr val="dk1"/>
              </a:buClr>
              <a:buSzPts val="1800"/>
              <a:buNone/>
              <a:defRPr sz="1800" b="1"/>
            </a:lvl3pPr>
            <a:lvl4pPr marL="1828800" lvl="3" indent="-228600" algn="l">
              <a:lnSpc>
                <a:spcPct val="90000"/>
              </a:lnSpc>
              <a:spcBef>
                <a:spcPts val="500"/>
              </a:spcBef>
              <a:spcAft>
                <a:spcPts val="0"/>
              </a:spcAft>
              <a:buClr>
                <a:schemeClr val="dk1"/>
              </a:buClr>
              <a:buSzPts val="1600"/>
              <a:buNone/>
              <a:defRPr sz="1600" b="1"/>
            </a:lvl4pPr>
            <a:lvl5pPr marL="2286000" lvl="4" indent="-228600" algn="l">
              <a:lnSpc>
                <a:spcPct val="90000"/>
              </a:lnSpc>
              <a:spcBef>
                <a:spcPts val="500"/>
              </a:spcBef>
              <a:spcAft>
                <a:spcPts val="0"/>
              </a:spcAft>
              <a:buClr>
                <a:schemeClr val="dk1"/>
              </a:buClr>
              <a:buSzPts val="1600"/>
              <a:buNone/>
              <a:defRPr sz="1600" b="1"/>
            </a:lvl5pPr>
            <a:lvl6pPr marL="2743200" lvl="5" indent="-228600" algn="l">
              <a:lnSpc>
                <a:spcPct val="90000"/>
              </a:lnSpc>
              <a:spcBef>
                <a:spcPts val="500"/>
              </a:spcBef>
              <a:spcAft>
                <a:spcPts val="0"/>
              </a:spcAft>
              <a:buClr>
                <a:schemeClr val="dk1"/>
              </a:buClr>
              <a:buSzPts val="1600"/>
              <a:buNone/>
              <a:defRPr sz="1600" b="1"/>
            </a:lvl6pPr>
            <a:lvl7pPr marL="3200400" lvl="6" indent="-228600" algn="l">
              <a:lnSpc>
                <a:spcPct val="90000"/>
              </a:lnSpc>
              <a:spcBef>
                <a:spcPts val="500"/>
              </a:spcBef>
              <a:spcAft>
                <a:spcPts val="0"/>
              </a:spcAft>
              <a:buClr>
                <a:schemeClr val="dk1"/>
              </a:buClr>
              <a:buSzPts val="1600"/>
              <a:buNone/>
              <a:defRPr sz="1600" b="1"/>
            </a:lvl7pPr>
            <a:lvl8pPr marL="3657600" lvl="7" indent="-228600" algn="l">
              <a:lnSpc>
                <a:spcPct val="90000"/>
              </a:lnSpc>
              <a:spcBef>
                <a:spcPts val="500"/>
              </a:spcBef>
              <a:spcAft>
                <a:spcPts val="0"/>
              </a:spcAft>
              <a:buClr>
                <a:schemeClr val="dk1"/>
              </a:buClr>
              <a:buSzPts val="1600"/>
              <a:buNone/>
              <a:defRPr sz="1600" b="1"/>
            </a:lvl8pPr>
            <a:lvl9pPr marL="4114800" lvl="8" indent="-228600" algn="l">
              <a:lnSpc>
                <a:spcPct val="90000"/>
              </a:lnSpc>
              <a:spcBef>
                <a:spcPts val="500"/>
              </a:spcBef>
              <a:spcAft>
                <a:spcPts val="0"/>
              </a:spcAft>
              <a:buClr>
                <a:schemeClr val="dk1"/>
              </a:buClr>
              <a:buSzPts val="1600"/>
              <a:buNone/>
              <a:defRPr sz="1600" b="1"/>
            </a:lvl9pPr>
          </a:lstStyle>
          <a:p>
            <a:endParaRPr/>
          </a:p>
        </p:txBody>
      </p:sp>
      <p:sp>
        <p:nvSpPr>
          <p:cNvPr id="49" name="Google Shape;49;p15"/>
          <p:cNvSpPr txBox="1">
            <a:spLocks noGrp="1"/>
          </p:cNvSpPr>
          <p:nvPr>
            <p:ph type="body" idx="4"/>
          </p:nvPr>
        </p:nvSpPr>
        <p:spPr>
          <a:xfrm>
            <a:off x="6172200" y="2505075"/>
            <a:ext cx="5183188" cy="3684588"/>
          </a:xfrm>
          <a:prstGeom prst="rect">
            <a:avLst/>
          </a:prstGeom>
          <a:noFill/>
          <a:ln>
            <a:noFill/>
          </a:ln>
        </p:spPr>
        <p:txBody>
          <a:bodyPr spcFirstLastPara="1" wrap="square" lIns="91425" tIns="45700" rIns="91425" bIns="45700" anchor="t" anchorCtr="0">
            <a:normAutofit/>
          </a:bodyPr>
          <a:lstStyle>
            <a:lvl1pPr marL="457200" lvl="0" indent="-342900" algn="l">
              <a:lnSpc>
                <a:spcPct val="90000"/>
              </a:lnSpc>
              <a:spcBef>
                <a:spcPts val="1000"/>
              </a:spcBef>
              <a:spcAft>
                <a:spcPts val="0"/>
              </a:spcAft>
              <a:buClr>
                <a:schemeClr val="dk1"/>
              </a:buClr>
              <a:buSzPts val="1800"/>
              <a:buChar char="•"/>
              <a:defRPr/>
            </a:lvl1pPr>
            <a:lvl2pPr marL="914400" lvl="1" indent="-342900" algn="l">
              <a:lnSpc>
                <a:spcPct val="90000"/>
              </a:lnSpc>
              <a:spcBef>
                <a:spcPts val="500"/>
              </a:spcBef>
              <a:spcAft>
                <a:spcPts val="0"/>
              </a:spcAft>
              <a:buClr>
                <a:schemeClr val="dk1"/>
              </a:buClr>
              <a:buSzPts val="1800"/>
              <a:buChar char="•"/>
              <a:defRPr/>
            </a:lvl2pPr>
            <a:lvl3pPr marL="1371600" lvl="2" indent="-342900" algn="l">
              <a:lnSpc>
                <a:spcPct val="90000"/>
              </a:lnSpc>
              <a:spcBef>
                <a:spcPts val="500"/>
              </a:spcBef>
              <a:spcAft>
                <a:spcPts val="0"/>
              </a:spcAft>
              <a:buClr>
                <a:schemeClr val="dk1"/>
              </a:buClr>
              <a:buSzPts val="1800"/>
              <a:buChar char="•"/>
              <a:defRPr/>
            </a:lvl3pPr>
            <a:lvl4pPr marL="1828800" lvl="3" indent="-342900" algn="l">
              <a:lnSpc>
                <a:spcPct val="90000"/>
              </a:lnSpc>
              <a:spcBef>
                <a:spcPts val="500"/>
              </a:spcBef>
              <a:spcAft>
                <a:spcPts val="0"/>
              </a:spcAft>
              <a:buClr>
                <a:schemeClr val="dk1"/>
              </a:buClr>
              <a:buSzPts val="1800"/>
              <a:buChar char="•"/>
              <a:defRPr/>
            </a:lvl4pPr>
            <a:lvl5pPr marL="2286000" lvl="4" indent="-342900" algn="l">
              <a:lnSpc>
                <a:spcPct val="90000"/>
              </a:lnSpc>
              <a:spcBef>
                <a:spcPts val="500"/>
              </a:spcBef>
              <a:spcAft>
                <a:spcPts val="0"/>
              </a:spcAft>
              <a:buClr>
                <a:schemeClr val="dk1"/>
              </a:buClr>
              <a:buSzPts val="1800"/>
              <a:buChar char="•"/>
              <a:defRPr/>
            </a:lvl5pPr>
            <a:lvl6pPr marL="2743200" lvl="5" indent="-342900" algn="l">
              <a:lnSpc>
                <a:spcPct val="90000"/>
              </a:lnSpc>
              <a:spcBef>
                <a:spcPts val="500"/>
              </a:spcBef>
              <a:spcAft>
                <a:spcPts val="0"/>
              </a:spcAft>
              <a:buClr>
                <a:schemeClr val="dk1"/>
              </a:buClr>
              <a:buSzPts val="1800"/>
              <a:buChar char="•"/>
              <a:defRPr/>
            </a:lvl6pPr>
            <a:lvl7pPr marL="3200400" lvl="6" indent="-342900" algn="l">
              <a:lnSpc>
                <a:spcPct val="90000"/>
              </a:lnSpc>
              <a:spcBef>
                <a:spcPts val="500"/>
              </a:spcBef>
              <a:spcAft>
                <a:spcPts val="0"/>
              </a:spcAft>
              <a:buClr>
                <a:schemeClr val="dk1"/>
              </a:buClr>
              <a:buSzPts val="1800"/>
              <a:buChar char="•"/>
              <a:defRPr/>
            </a:lvl7pPr>
            <a:lvl8pPr marL="3657600" lvl="7" indent="-342900" algn="l">
              <a:lnSpc>
                <a:spcPct val="90000"/>
              </a:lnSpc>
              <a:spcBef>
                <a:spcPts val="500"/>
              </a:spcBef>
              <a:spcAft>
                <a:spcPts val="0"/>
              </a:spcAft>
              <a:buClr>
                <a:schemeClr val="dk1"/>
              </a:buClr>
              <a:buSzPts val="1800"/>
              <a:buChar char="•"/>
              <a:defRPr/>
            </a:lvl8pPr>
            <a:lvl9pPr marL="4114800" lvl="8" indent="-342900" algn="l">
              <a:lnSpc>
                <a:spcPct val="90000"/>
              </a:lnSpc>
              <a:spcBef>
                <a:spcPts val="500"/>
              </a:spcBef>
              <a:spcAft>
                <a:spcPts val="0"/>
              </a:spcAft>
              <a:buClr>
                <a:schemeClr val="dk1"/>
              </a:buClr>
              <a:buSzPts val="1800"/>
              <a:buChar char="•"/>
              <a:defRPr/>
            </a:lvl9pPr>
          </a:lstStyle>
          <a:p>
            <a:endParaRPr/>
          </a:p>
        </p:txBody>
      </p:sp>
      <p:sp>
        <p:nvSpPr>
          <p:cNvPr id="50" name="Google Shape;50;p15"/>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1" name="Google Shape;51;p15"/>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2" name="Google Shape;52;p15"/>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hu-HU"/>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Csak cím" type="titleOnly">
  <p:cSld name="TITLE_ONLY">
    <p:spTree>
      <p:nvGrpSpPr>
        <p:cNvPr id="1" name="Shape 53"/>
        <p:cNvGrpSpPr/>
        <p:nvPr/>
      </p:nvGrpSpPr>
      <p:grpSpPr>
        <a:xfrm>
          <a:off x="0" y="0"/>
          <a:ext cx="0" cy="0"/>
          <a:chOff x="0" y="0"/>
          <a:chExt cx="0" cy="0"/>
        </a:xfrm>
      </p:grpSpPr>
      <p:sp>
        <p:nvSpPr>
          <p:cNvPr id="54" name="Google Shape;54;p16"/>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lvl="0" algn="l">
              <a:lnSpc>
                <a:spcPct val="90000"/>
              </a:lnSpc>
              <a:spcBef>
                <a:spcPts val="0"/>
              </a:spcBef>
              <a:spcAft>
                <a:spcPts val="0"/>
              </a:spcAft>
              <a:buClr>
                <a:schemeClr val="dk1"/>
              </a:buClr>
              <a:buSzPts val="18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5" name="Google Shape;55;p16"/>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6" name="Google Shape;56;p16"/>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57" name="Google Shape;57;p16"/>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hu-HU"/>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artalomrész képaláírással" type="objTx">
  <p:cSld name="OBJECT_WITH_CAPTION_TEXT">
    <p:spTree>
      <p:nvGrpSpPr>
        <p:cNvPr id="1" name="Shape 58"/>
        <p:cNvGrpSpPr/>
        <p:nvPr/>
      </p:nvGrpSpPr>
      <p:grpSpPr>
        <a:xfrm>
          <a:off x="0" y="0"/>
          <a:ext cx="0" cy="0"/>
          <a:chOff x="0" y="0"/>
          <a:chExt cx="0" cy="0"/>
        </a:xfrm>
      </p:grpSpPr>
      <p:sp>
        <p:nvSpPr>
          <p:cNvPr id="59" name="Google Shape;59;p17"/>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0" name="Google Shape;60;p17"/>
          <p:cNvSpPr txBox="1">
            <a:spLocks noGrp="1"/>
          </p:cNvSpPr>
          <p:nvPr>
            <p:ph type="body" idx="1"/>
          </p:nvPr>
        </p:nvSpPr>
        <p:spPr>
          <a:xfrm>
            <a:off x="5183188" y="987425"/>
            <a:ext cx="6172200" cy="4873625"/>
          </a:xfrm>
          <a:prstGeom prst="rect">
            <a:avLst/>
          </a:prstGeom>
          <a:noFill/>
          <a:ln>
            <a:noFill/>
          </a:ln>
        </p:spPr>
        <p:txBody>
          <a:bodyPr spcFirstLastPara="1" wrap="square" lIns="91425" tIns="45700" rIns="91425" bIns="45700" anchor="t" anchorCtr="0">
            <a:normAutofit/>
          </a:bodyPr>
          <a:lstStyle>
            <a:lvl1pPr marL="457200" lvl="0" indent="-431800" algn="l">
              <a:lnSpc>
                <a:spcPct val="90000"/>
              </a:lnSpc>
              <a:spcBef>
                <a:spcPts val="1000"/>
              </a:spcBef>
              <a:spcAft>
                <a:spcPts val="0"/>
              </a:spcAft>
              <a:buClr>
                <a:schemeClr val="dk1"/>
              </a:buClr>
              <a:buSzPts val="3200"/>
              <a:buChar char="•"/>
              <a:defRPr sz="3200"/>
            </a:lvl1pPr>
            <a:lvl2pPr marL="914400" lvl="1" indent="-406400" algn="l">
              <a:lnSpc>
                <a:spcPct val="90000"/>
              </a:lnSpc>
              <a:spcBef>
                <a:spcPts val="500"/>
              </a:spcBef>
              <a:spcAft>
                <a:spcPts val="0"/>
              </a:spcAft>
              <a:buClr>
                <a:schemeClr val="dk1"/>
              </a:buClr>
              <a:buSzPts val="2800"/>
              <a:buChar char="•"/>
              <a:defRPr sz="2800"/>
            </a:lvl2pPr>
            <a:lvl3pPr marL="1371600" lvl="2" indent="-381000" algn="l">
              <a:lnSpc>
                <a:spcPct val="90000"/>
              </a:lnSpc>
              <a:spcBef>
                <a:spcPts val="500"/>
              </a:spcBef>
              <a:spcAft>
                <a:spcPts val="0"/>
              </a:spcAft>
              <a:buClr>
                <a:schemeClr val="dk1"/>
              </a:buClr>
              <a:buSzPts val="2400"/>
              <a:buChar char="•"/>
              <a:defRPr sz="2400"/>
            </a:lvl3pPr>
            <a:lvl4pPr marL="1828800" lvl="3" indent="-355600" algn="l">
              <a:lnSpc>
                <a:spcPct val="90000"/>
              </a:lnSpc>
              <a:spcBef>
                <a:spcPts val="500"/>
              </a:spcBef>
              <a:spcAft>
                <a:spcPts val="0"/>
              </a:spcAft>
              <a:buClr>
                <a:schemeClr val="dk1"/>
              </a:buClr>
              <a:buSzPts val="2000"/>
              <a:buChar char="•"/>
              <a:defRPr sz="2000"/>
            </a:lvl4pPr>
            <a:lvl5pPr marL="2286000" lvl="4" indent="-355600" algn="l">
              <a:lnSpc>
                <a:spcPct val="90000"/>
              </a:lnSpc>
              <a:spcBef>
                <a:spcPts val="500"/>
              </a:spcBef>
              <a:spcAft>
                <a:spcPts val="0"/>
              </a:spcAft>
              <a:buClr>
                <a:schemeClr val="dk1"/>
              </a:buClr>
              <a:buSzPts val="2000"/>
              <a:buChar char="•"/>
              <a:defRPr sz="2000"/>
            </a:lvl5pPr>
            <a:lvl6pPr marL="2743200" lvl="5" indent="-355600" algn="l">
              <a:lnSpc>
                <a:spcPct val="90000"/>
              </a:lnSpc>
              <a:spcBef>
                <a:spcPts val="500"/>
              </a:spcBef>
              <a:spcAft>
                <a:spcPts val="0"/>
              </a:spcAft>
              <a:buClr>
                <a:schemeClr val="dk1"/>
              </a:buClr>
              <a:buSzPts val="2000"/>
              <a:buChar char="•"/>
              <a:defRPr sz="2000"/>
            </a:lvl6pPr>
            <a:lvl7pPr marL="3200400" lvl="6" indent="-355600" algn="l">
              <a:lnSpc>
                <a:spcPct val="90000"/>
              </a:lnSpc>
              <a:spcBef>
                <a:spcPts val="500"/>
              </a:spcBef>
              <a:spcAft>
                <a:spcPts val="0"/>
              </a:spcAft>
              <a:buClr>
                <a:schemeClr val="dk1"/>
              </a:buClr>
              <a:buSzPts val="2000"/>
              <a:buChar char="•"/>
              <a:defRPr sz="2000"/>
            </a:lvl7pPr>
            <a:lvl8pPr marL="3657600" lvl="7" indent="-355600" algn="l">
              <a:lnSpc>
                <a:spcPct val="90000"/>
              </a:lnSpc>
              <a:spcBef>
                <a:spcPts val="500"/>
              </a:spcBef>
              <a:spcAft>
                <a:spcPts val="0"/>
              </a:spcAft>
              <a:buClr>
                <a:schemeClr val="dk1"/>
              </a:buClr>
              <a:buSzPts val="2000"/>
              <a:buChar char="•"/>
              <a:defRPr sz="2000"/>
            </a:lvl8pPr>
            <a:lvl9pPr marL="4114800" lvl="8" indent="-355600" algn="l">
              <a:lnSpc>
                <a:spcPct val="90000"/>
              </a:lnSpc>
              <a:spcBef>
                <a:spcPts val="500"/>
              </a:spcBef>
              <a:spcAft>
                <a:spcPts val="0"/>
              </a:spcAft>
              <a:buClr>
                <a:schemeClr val="dk1"/>
              </a:buClr>
              <a:buSzPts val="2000"/>
              <a:buChar char="•"/>
              <a:defRPr sz="2000"/>
            </a:lvl9pPr>
          </a:lstStyle>
          <a:p>
            <a:endParaRPr/>
          </a:p>
        </p:txBody>
      </p:sp>
      <p:sp>
        <p:nvSpPr>
          <p:cNvPr id="61" name="Google Shape;61;p17"/>
          <p:cNvSpPr txBox="1">
            <a:spLocks noGrp="1"/>
          </p:cNvSpPr>
          <p:nvPr>
            <p:ph type="body" idx="2"/>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2" name="Google Shape;62;p17"/>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3" name="Google Shape;63;p17"/>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4" name="Google Shape;64;p17"/>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hu-HU"/>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Kép képaláírással" type="picTx">
  <p:cSld name="PICTURE_WITH_CAPTION_TEXT">
    <p:spTree>
      <p:nvGrpSpPr>
        <p:cNvPr id="1" name="Shape 65"/>
        <p:cNvGrpSpPr/>
        <p:nvPr/>
      </p:nvGrpSpPr>
      <p:grpSpPr>
        <a:xfrm>
          <a:off x="0" y="0"/>
          <a:ext cx="0" cy="0"/>
          <a:chOff x="0" y="0"/>
          <a:chExt cx="0" cy="0"/>
        </a:xfrm>
      </p:grpSpPr>
      <p:sp>
        <p:nvSpPr>
          <p:cNvPr id="66" name="Google Shape;66;p18"/>
          <p:cNvSpPr txBox="1">
            <a:spLocks noGrp="1"/>
          </p:cNvSpPr>
          <p:nvPr>
            <p:ph type="title"/>
          </p:nvPr>
        </p:nvSpPr>
        <p:spPr>
          <a:xfrm>
            <a:off x="839788" y="457200"/>
            <a:ext cx="3932237" cy="1600200"/>
          </a:xfrm>
          <a:prstGeom prst="rect">
            <a:avLst/>
          </a:prstGeom>
          <a:noFill/>
          <a:ln>
            <a:noFill/>
          </a:ln>
        </p:spPr>
        <p:txBody>
          <a:bodyPr spcFirstLastPara="1" wrap="square" lIns="91425" tIns="45700" rIns="91425" bIns="45700" anchor="b" anchorCtr="0">
            <a:normAutofit/>
          </a:bodyPr>
          <a:lstStyle>
            <a:lvl1pPr lvl="0" algn="l">
              <a:lnSpc>
                <a:spcPct val="90000"/>
              </a:lnSpc>
              <a:spcBef>
                <a:spcPts val="0"/>
              </a:spcBef>
              <a:spcAft>
                <a:spcPts val="0"/>
              </a:spcAft>
              <a:buClr>
                <a:schemeClr val="dk1"/>
              </a:buClr>
              <a:buSzPts val="3200"/>
              <a:buFont typeface="Calibri"/>
              <a:buNone/>
              <a:defRPr sz="3200"/>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67" name="Google Shape;67;p18"/>
          <p:cNvSpPr>
            <a:spLocks noGrp="1"/>
          </p:cNvSpPr>
          <p:nvPr>
            <p:ph type="pic" idx="2"/>
          </p:nvPr>
        </p:nvSpPr>
        <p:spPr>
          <a:xfrm>
            <a:off x="5183188" y="987425"/>
            <a:ext cx="6172200" cy="4873625"/>
          </a:xfrm>
          <a:prstGeom prst="rect">
            <a:avLst/>
          </a:prstGeom>
          <a:noFill/>
          <a:ln>
            <a:noFill/>
          </a:ln>
        </p:spPr>
      </p:sp>
      <p:sp>
        <p:nvSpPr>
          <p:cNvPr id="68" name="Google Shape;68;p18"/>
          <p:cNvSpPr txBox="1">
            <a:spLocks noGrp="1"/>
          </p:cNvSpPr>
          <p:nvPr>
            <p:ph type="body" idx="1"/>
          </p:nvPr>
        </p:nvSpPr>
        <p:spPr>
          <a:xfrm>
            <a:off x="839788" y="2057400"/>
            <a:ext cx="3932237" cy="3811588"/>
          </a:xfrm>
          <a:prstGeom prst="rect">
            <a:avLst/>
          </a:prstGeom>
          <a:noFill/>
          <a:ln>
            <a:noFill/>
          </a:ln>
        </p:spPr>
        <p:txBody>
          <a:bodyPr spcFirstLastPara="1" wrap="square" lIns="91425" tIns="45700" rIns="91425" bIns="45700" anchor="t" anchorCtr="0">
            <a:normAutofit/>
          </a:bodyPr>
          <a:lstStyle>
            <a:lvl1pPr marL="457200" lvl="0" indent="-228600" algn="l">
              <a:lnSpc>
                <a:spcPct val="90000"/>
              </a:lnSpc>
              <a:spcBef>
                <a:spcPts val="1000"/>
              </a:spcBef>
              <a:spcAft>
                <a:spcPts val="0"/>
              </a:spcAft>
              <a:buClr>
                <a:schemeClr val="dk1"/>
              </a:buClr>
              <a:buSzPts val="1600"/>
              <a:buNone/>
              <a:defRPr sz="1600"/>
            </a:lvl1pPr>
            <a:lvl2pPr marL="914400" lvl="1" indent="-228600" algn="l">
              <a:lnSpc>
                <a:spcPct val="90000"/>
              </a:lnSpc>
              <a:spcBef>
                <a:spcPts val="500"/>
              </a:spcBef>
              <a:spcAft>
                <a:spcPts val="0"/>
              </a:spcAft>
              <a:buClr>
                <a:schemeClr val="dk1"/>
              </a:buClr>
              <a:buSzPts val="1400"/>
              <a:buNone/>
              <a:defRPr sz="1400"/>
            </a:lvl2pPr>
            <a:lvl3pPr marL="1371600" lvl="2" indent="-228600" algn="l">
              <a:lnSpc>
                <a:spcPct val="90000"/>
              </a:lnSpc>
              <a:spcBef>
                <a:spcPts val="500"/>
              </a:spcBef>
              <a:spcAft>
                <a:spcPts val="0"/>
              </a:spcAft>
              <a:buClr>
                <a:schemeClr val="dk1"/>
              </a:buClr>
              <a:buSzPts val="1200"/>
              <a:buNone/>
              <a:defRPr sz="1200"/>
            </a:lvl3pPr>
            <a:lvl4pPr marL="1828800" lvl="3" indent="-228600" algn="l">
              <a:lnSpc>
                <a:spcPct val="90000"/>
              </a:lnSpc>
              <a:spcBef>
                <a:spcPts val="500"/>
              </a:spcBef>
              <a:spcAft>
                <a:spcPts val="0"/>
              </a:spcAft>
              <a:buClr>
                <a:schemeClr val="dk1"/>
              </a:buClr>
              <a:buSzPts val="1000"/>
              <a:buNone/>
              <a:defRPr sz="1000"/>
            </a:lvl4pPr>
            <a:lvl5pPr marL="2286000" lvl="4" indent="-228600" algn="l">
              <a:lnSpc>
                <a:spcPct val="90000"/>
              </a:lnSpc>
              <a:spcBef>
                <a:spcPts val="500"/>
              </a:spcBef>
              <a:spcAft>
                <a:spcPts val="0"/>
              </a:spcAft>
              <a:buClr>
                <a:schemeClr val="dk1"/>
              </a:buClr>
              <a:buSzPts val="1000"/>
              <a:buNone/>
              <a:defRPr sz="1000"/>
            </a:lvl5pPr>
            <a:lvl6pPr marL="2743200" lvl="5" indent="-228600" algn="l">
              <a:lnSpc>
                <a:spcPct val="90000"/>
              </a:lnSpc>
              <a:spcBef>
                <a:spcPts val="500"/>
              </a:spcBef>
              <a:spcAft>
                <a:spcPts val="0"/>
              </a:spcAft>
              <a:buClr>
                <a:schemeClr val="dk1"/>
              </a:buClr>
              <a:buSzPts val="1000"/>
              <a:buNone/>
              <a:defRPr sz="1000"/>
            </a:lvl6pPr>
            <a:lvl7pPr marL="3200400" lvl="6" indent="-228600" algn="l">
              <a:lnSpc>
                <a:spcPct val="90000"/>
              </a:lnSpc>
              <a:spcBef>
                <a:spcPts val="500"/>
              </a:spcBef>
              <a:spcAft>
                <a:spcPts val="0"/>
              </a:spcAft>
              <a:buClr>
                <a:schemeClr val="dk1"/>
              </a:buClr>
              <a:buSzPts val="1000"/>
              <a:buNone/>
              <a:defRPr sz="1000"/>
            </a:lvl7pPr>
            <a:lvl8pPr marL="3657600" lvl="7" indent="-228600" algn="l">
              <a:lnSpc>
                <a:spcPct val="90000"/>
              </a:lnSpc>
              <a:spcBef>
                <a:spcPts val="500"/>
              </a:spcBef>
              <a:spcAft>
                <a:spcPts val="0"/>
              </a:spcAft>
              <a:buClr>
                <a:schemeClr val="dk1"/>
              </a:buClr>
              <a:buSzPts val="1000"/>
              <a:buNone/>
              <a:defRPr sz="1000"/>
            </a:lvl8pPr>
            <a:lvl9pPr marL="4114800" lvl="8" indent="-228600" algn="l">
              <a:lnSpc>
                <a:spcPct val="90000"/>
              </a:lnSpc>
              <a:spcBef>
                <a:spcPts val="500"/>
              </a:spcBef>
              <a:spcAft>
                <a:spcPts val="0"/>
              </a:spcAft>
              <a:buClr>
                <a:schemeClr val="dk1"/>
              </a:buClr>
              <a:buSzPts val="1000"/>
              <a:buNone/>
              <a:defRPr sz="1000"/>
            </a:lvl9pPr>
          </a:lstStyle>
          <a:p>
            <a:endParaRPr/>
          </a:p>
        </p:txBody>
      </p:sp>
      <p:sp>
        <p:nvSpPr>
          <p:cNvPr id="69" name="Google Shape;69;p18"/>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lvl="0" algn="l">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0" name="Google Shape;70;p18"/>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lvl="0" algn="ctr">
              <a:lnSpc>
                <a:spcPct val="100000"/>
              </a:lnSpc>
              <a:spcBef>
                <a:spcPts val="0"/>
              </a:spcBef>
              <a:spcAft>
                <a:spcPts val="0"/>
              </a:spcAft>
              <a:buSzPts val="1400"/>
              <a:buNone/>
              <a:defRPr/>
            </a:lvl1pPr>
            <a:lvl2pPr lvl="1" algn="l">
              <a:lnSpc>
                <a:spcPct val="100000"/>
              </a:lnSpc>
              <a:spcBef>
                <a:spcPts val="0"/>
              </a:spcBef>
              <a:spcAft>
                <a:spcPts val="0"/>
              </a:spcAft>
              <a:buSzPts val="1400"/>
              <a:buNone/>
              <a:defRPr/>
            </a:lvl2pPr>
            <a:lvl3pPr lvl="2" algn="l">
              <a:lnSpc>
                <a:spcPct val="100000"/>
              </a:lnSpc>
              <a:spcBef>
                <a:spcPts val="0"/>
              </a:spcBef>
              <a:spcAft>
                <a:spcPts val="0"/>
              </a:spcAft>
              <a:buSzPts val="1400"/>
              <a:buNone/>
              <a:defRPr/>
            </a:lvl3pPr>
            <a:lvl4pPr lvl="3" algn="l">
              <a:lnSpc>
                <a:spcPct val="100000"/>
              </a:lnSpc>
              <a:spcBef>
                <a:spcPts val="0"/>
              </a:spcBef>
              <a:spcAft>
                <a:spcPts val="0"/>
              </a:spcAft>
              <a:buSzPts val="1400"/>
              <a:buNone/>
              <a:defRPr/>
            </a:lvl4pPr>
            <a:lvl5pPr lvl="4" algn="l">
              <a:lnSpc>
                <a:spcPct val="100000"/>
              </a:lnSpc>
              <a:spcBef>
                <a:spcPts val="0"/>
              </a:spcBef>
              <a:spcAft>
                <a:spcPts val="0"/>
              </a:spcAft>
              <a:buSzPts val="1400"/>
              <a:buNone/>
              <a:defRPr/>
            </a:lvl5pPr>
            <a:lvl6pPr lvl="5" algn="l">
              <a:lnSpc>
                <a:spcPct val="100000"/>
              </a:lnSpc>
              <a:spcBef>
                <a:spcPts val="0"/>
              </a:spcBef>
              <a:spcAft>
                <a:spcPts val="0"/>
              </a:spcAft>
              <a:buSzPts val="1400"/>
              <a:buNone/>
              <a:defRPr/>
            </a:lvl6pPr>
            <a:lvl7pPr lvl="6" algn="l">
              <a:lnSpc>
                <a:spcPct val="100000"/>
              </a:lnSpc>
              <a:spcBef>
                <a:spcPts val="0"/>
              </a:spcBef>
              <a:spcAft>
                <a:spcPts val="0"/>
              </a:spcAft>
              <a:buSzPts val="1400"/>
              <a:buNone/>
              <a:defRPr/>
            </a:lvl7pPr>
            <a:lvl8pPr lvl="7" algn="l">
              <a:lnSpc>
                <a:spcPct val="100000"/>
              </a:lnSpc>
              <a:spcBef>
                <a:spcPts val="0"/>
              </a:spcBef>
              <a:spcAft>
                <a:spcPts val="0"/>
              </a:spcAft>
              <a:buSzPts val="1400"/>
              <a:buNone/>
              <a:defRPr/>
            </a:lvl8pPr>
            <a:lvl9pPr lvl="8" algn="l">
              <a:lnSpc>
                <a:spcPct val="100000"/>
              </a:lnSpc>
              <a:spcBef>
                <a:spcPts val="0"/>
              </a:spcBef>
              <a:spcAft>
                <a:spcPts val="0"/>
              </a:spcAft>
              <a:buSzPts val="1400"/>
              <a:buNone/>
              <a:defRPr/>
            </a:lvl9pPr>
          </a:lstStyle>
          <a:p>
            <a:endParaRPr/>
          </a:p>
        </p:txBody>
      </p:sp>
      <p:sp>
        <p:nvSpPr>
          <p:cNvPr id="71" name="Google Shape;71;p18"/>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hu-HU"/>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9"/>
          <p:cNvSpPr txBox="1">
            <a:spLocks noGrp="1"/>
          </p:cNvSpPr>
          <p:nvPr>
            <p:ph type="title"/>
          </p:nvPr>
        </p:nvSpPr>
        <p:spPr>
          <a:xfrm>
            <a:off x="838200" y="365125"/>
            <a:ext cx="10515600" cy="1325563"/>
          </a:xfrm>
          <a:prstGeom prst="rect">
            <a:avLst/>
          </a:prstGeom>
          <a:noFill/>
          <a:ln>
            <a:noFill/>
          </a:ln>
        </p:spPr>
        <p:txBody>
          <a:bodyPr spcFirstLastPara="1" wrap="square" lIns="91425" tIns="45700" rIns="91425" bIns="45700" anchor="ctr" anchorCtr="0">
            <a:normAutofit/>
          </a:bodyPr>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rgbClr val="000000"/>
                </a:solidFill>
                <a:latin typeface="Arial"/>
                <a:ea typeface="Arial"/>
                <a:cs typeface="Arial"/>
                <a:sym typeface="Arial"/>
              </a:defRPr>
            </a:lvl9pPr>
          </a:lstStyle>
          <a:p>
            <a:endParaRPr/>
          </a:p>
        </p:txBody>
      </p:sp>
      <p:sp>
        <p:nvSpPr>
          <p:cNvPr id="11" name="Google Shape;11;p9"/>
          <p:cNvSpPr txBox="1">
            <a:spLocks noGrp="1"/>
          </p:cNvSpPr>
          <p:nvPr>
            <p:ph type="body" idx="1"/>
          </p:nvPr>
        </p:nvSpPr>
        <p:spPr>
          <a:xfrm>
            <a:off x="838200" y="1825625"/>
            <a:ext cx="10515600" cy="4351338"/>
          </a:xfrm>
          <a:prstGeom prst="rect">
            <a:avLst/>
          </a:prstGeom>
          <a:noFill/>
          <a:ln>
            <a:noFill/>
          </a:ln>
        </p:spPr>
        <p:txBody>
          <a:bodyPr spcFirstLastPara="1" wrap="square" lIns="91425" tIns="45700" rIns="91425" bIns="45700" anchor="t" anchorCtr="0">
            <a:normAutofit/>
          </a:bodyPr>
          <a:lstStyle>
            <a:lvl1pPr marL="457200" marR="0" lvl="0" indent="-406400" algn="l" rtl="0">
              <a:lnSpc>
                <a:spcPct val="90000"/>
              </a:lnSpc>
              <a:spcBef>
                <a:spcPts val="10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4pPr>
            <a:lvl5pPr marL="2286000" marR="0" lvl="4"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5pPr>
            <a:lvl6pPr marL="2743200" marR="0" lvl="5"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6pPr>
            <a:lvl7pPr marL="3200400" marR="0" lvl="6"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7pPr>
            <a:lvl8pPr marL="3657600" marR="0" lvl="7"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8pPr>
            <a:lvl9pPr marL="4114800" marR="0" lvl="8" indent="-342900" algn="l" rtl="0">
              <a:lnSpc>
                <a:spcPct val="90000"/>
              </a:lnSpc>
              <a:spcBef>
                <a:spcPts val="5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9pPr>
          </a:lstStyle>
          <a:p>
            <a:endParaRPr/>
          </a:p>
        </p:txBody>
      </p:sp>
      <p:sp>
        <p:nvSpPr>
          <p:cNvPr id="12" name="Google Shape;12;p9"/>
          <p:cNvSpPr txBox="1">
            <a:spLocks noGrp="1"/>
          </p:cNvSpPr>
          <p:nvPr>
            <p:ph type="dt" idx="10"/>
          </p:nvPr>
        </p:nvSpPr>
        <p:spPr>
          <a:xfrm>
            <a:off x="838200" y="6356350"/>
            <a:ext cx="2743200" cy="365125"/>
          </a:xfrm>
          <a:prstGeom prst="rect">
            <a:avLst/>
          </a:prstGeom>
          <a:noFill/>
          <a:ln>
            <a:noFill/>
          </a:ln>
        </p:spPr>
        <p:txBody>
          <a:bodyPr spcFirstLastPara="1" wrap="square" lIns="91425" tIns="45700" rIns="91425" bIns="45700" anchor="ctr" anchorCtr="0">
            <a:noAutofit/>
          </a:bodyPr>
          <a:lstStyle>
            <a:lvl1pPr marR="0" lvl="0" algn="l"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3" name="Google Shape;13;p9"/>
          <p:cNvSpPr txBox="1">
            <a:spLocks noGrp="1"/>
          </p:cNvSpPr>
          <p:nvPr>
            <p:ph type="ftr" idx="11"/>
          </p:nvPr>
        </p:nvSpPr>
        <p:spPr>
          <a:xfrm>
            <a:off x="4038600" y="6356350"/>
            <a:ext cx="4114800" cy="365125"/>
          </a:xfrm>
          <a:prstGeom prst="rect">
            <a:avLst/>
          </a:prstGeom>
          <a:noFill/>
          <a:ln>
            <a:noFill/>
          </a:ln>
        </p:spPr>
        <p:txBody>
          <a:bodyPr spcFirstLastPara="1" wrap="square" lIns="91425" tIns="45700" rIns="91425" bIns="45700" anchor="ctr" anchorCtr="0">
            <a:noAutofit/>
          </a:bodyPr>
          <a:lstStyle>
            <a:lvl1pPr marR="0" lvl="0" algn="ctr" rtl="0">
              <a:lnSpc>
                <a:spcPct val="100000"/>
              </a:lnSpc>
              <a:spcBef>
                <a:spcPts val="0"/>
              </a:spcBef>
              <a:spcAft>
                <a:spcPts val="0"/>
              </a:spcAft>
              <a:buClr>
                <a:srgbClr val="000000"/>
              </a:buClr>
              <a:buSzPts val="1400"/>
              <a:buFont typeface="Arial"/>
              <a:buNone/>
              <a:defRPr sz="1200" b="0" i="0" u="none" strike="noStrike" cap="none">
                <a:solidFill>
                  <a:srgbClr val="888888"/>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14" name="Google Shape;14;p9"/>
          <p:cNvSpPr txBox="1">
            <a:spLocks noGrp="1"/>
          </p:cNvSpPr>
          <p:nvPr>
            <p:ph type="sldNum" idx="12"/>
          </p:nvPr>
        </p:nvSpPr>
        <p:spPr>
          <a:xfrm>
            <a:off x="8610600" y="6356350"/>
            <a:ext cx="2743200" cy="365125"/>
          </a:xfrm>
          <a:prstGeom prst="rect">
            <a:avLst/>
          </a:prstGeom>
          <a:noFill/>
          <a:ln>
            <a:noFill/>
          </a:ln>
        </p:spPr>
        <p:txBody>
          <a:bodyPr spcFirstLastPara="1" wrap="square" lIns="91425" tIns="45700" rIns="91425" bIns="45700" anchor="ctr" anchorCtr="0">
            <a:noAutofit/>
          </a:bodyPr>
          <a:lstStyle>
            <a:lvl1pPr marL="0" marR="0" lvl="0"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1pPr>
            <a:lvl2pPr marL="0" marR="0" lvl="1"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2pPr>
            <a:lvl3pPr marL="0" marR="0" lvl="2"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3pPr>
            <a:lvl4pPr marL="0" marR="0" lvl="3"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4pPr>
            <a:lvl5pPr marL="0" marR="0" lvl="4"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5pPr>
            <a:lvl6pPr marL="0" marR="0" lvl="5"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6pPr>
            <a:lvl7pPr marL="0" marR="0" lvl="6"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7pPr>
            <a:lvl8pPr marL="0" marR="0" lvl="7"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8pPr>
            <a:lvl9pPr marL="0" marR="0" lvl="8" indent="0" algn="r" rtl="0">
              <a:lnSpc>
                <a:spcPct val="100000"/>
              </a:lnSpc>
              <a:spcBef>
                <a:spcPts val="0"/>
              </a:spcBef>
              <a:spcAft>
                <a:spcPts val="0"/>
              </a:spcAft>
              <a:buClr>
                <a:srgbClr val="000000"/>
              </a:buClr>
              <a:buSzPts val="1200"/>
              <a:buFont typeface="Arial"/>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hu-HU"/>
              <a:t>‹#›</a:t>
            </a:fld>
            <a:endParaRPr/>
          </a:p>
        </p:txBody>
      </p:sp>
    </p:spTree>
  </p:cSld>
  <p:clrMap bg1="lt1" tx1="dk1" bg2="dk2" tx2="lt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3.png"/><Relationship Id="rId4" Type="http://schemas.openxmlformats.org/officeDocument/2006/relationships/image" Target="../media/image2.png"/></Relationships>
</file>

<file path=ppt/slides/_rels/slide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5.jpg"/></Relationships>
</file>

<file path=ppt/slides/_rels/slide3.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4.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4.png"/></Relationships>
</file>

<file path=ppt/slides/_rels/slide5.xml.rels><?xml version="1.0" encoding="UTF-8" standalone="yes"?>
<Relationships xmlns="http://schemas.openxmlformats.org/package/2006/relationships"><Relationship Id="rId8" Type="http://schemas.openxmlformats.org/officeDocument/2006/relationships/image" Target="../media/image10.png"/><Relationship Id="rId3" Type="http://schemas.openxmlformats.org/officeDocument/2006/relationships/image" Target="../media/image7.png"/><Relationship Id="rId7" Type="http://schemas.openxmlformats.org/officeDocument/2006/relationships/image" Target="../media/image9.png"/><Relationship Id="rId2" Type="http://schemas.openxmlformats.org/officeDocument/2006/relationships/notesSlide" Target="../notesSlides/notesSlide5.xml"/><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6.png"/><Relationship Id="rId4" Type="http://schemas.openxmlformats.org/officeDocument/2006/relationships/image" Target="../media/image4.png"/><Relationship Id="rId9" Type="http://schemas.openxmlformats.org/officeDocument/2006/relationships/image" Target="../media/image11.png"/></Relationships>
</file>

<file path=ppt/slides/_rels/slide6.xml.rels><?xml version="1.0" encoding="UTF-8" standalone="yes"?>
<Relationships xmlns="http://schemas.openxmlformats.org/package/2006/relationships"><Relationship Id="rId8" Type="http://schemas.openxmlformats.org/officeDocument/2006/relationships/image" Target="../media/image14.png"/><Relationship Id="rId13" Type="http://schemas.openxmlformats.org/officeDocument/2006/relationships/image" Target="../media/image19.png"/><Relationship Id="rId18" Type="http://schemas.openxmlformats.org/officeDocument/2006/relationships/image" Target="../media/image24.png"/><Relationship Id="rId26" Type="http://schemas.openxmlformats.org/officeDocument/2006/relationships/image" Target="../media/image32.png"/><Relationship Id="rId3" Type="http://schemas.openxmlformats.org/officeDocument/2006/relationships/image" Target="../media/image7.png"/><Relationship Id="rId21" Type="http://schemas.openxmlformats.org/officeDocument/2006/relationships/image" Target="../media/image27.png"/><Relationship Id="rId7" Type="http://schemas.openxmlformats.org/officeDocument/2006/relationships/image" Target="../media/image13.png"/><Relationship Id="rId12" Type="http://schemas.openxmlformats.org/officeDocument/2006/relationships/image" Target="../media/image18.png"/><Relationship Id="rId17" Type="http://schemas.openxmlformats.org/officeDocument/2006/relationships/image" Target="../media/image23.png"/><Relationship Id="rId25" Type="http://schemas.openxmlformats.org/officeDocument/2006/relationships/image" Target="../media/image31.png"/><Relationship Id="rId2" Type="http://schemas.openxmlformats.org/officeDocument/2006/relationships/notesSlide" Target="../notesSlides/notesSlide6.xml"/><Relationship Id="rId16" Type="http://schemas.openxmlformats.org/officeDocument/2006/relationships/image" Target="../media/image22.png"/><Relationship Id="rId20" Type="http://schemas.openxmlformats.org/officeDocument/2006/relationships/image" Target="../media/image26.png"/><Relationship Id="rId1" Type="http://schemas.openxmlformats.org/officeDocument/2006/relationships/slideLayout" Target="../slideLayouts/slideLayout2.xml"/><Relationship Id="rId6" Type="http://schemas.openxmlformats.org/officeDocument/2006/relationships/image" Target="../media/image12.png"/><Relationship Id="rId11" Type="http://schemas.openxmlformats.org/officeDocument/2006/relationships/image" Target="../media/image17.png"/><Relationship Id="rId24" Type="http://schemas.openxmlformats.org/officeDocument/2006/relationships/image" Target="../media/image30.png"/><Relationship Id="rId5" Type="http://schemas.openxmlformats.org/officeDocument/2006/relationships/image" Target="../media/image6.png"/><Relationship Id="rId15" Type="http://schemas.openxmlformats.org/officeDocument/2006/relationships/image" Target="../media/image21.png"/><Relationship Id="rId23" Type="http://schemas.openxmlformats.org/officeDocument/2006/relationships/image" Target="../media/image29.png"/><Relationship Id="rId10" Type="http://schemas.openxmlformats.org/officeDocument/2006/relationships/image" Target="../media/image16.png"/><Relationship Id="rId19" Type="http://schemas.openxmlformats.org/officeDocument/2006/relationships/image" Target="../media/image25.png"/><Relationship Id="rId4" Type="http://schemas.openxmlformats.org/officeDocument/2006/relationships/image" Target="../media/image4.png"/><Relationship Id="rId9" Type="http://schemas.openxmlformats.org/officeDocument/2006/relationships/image" Target="../media/image15.png"/><Relationship Id="rId14" Type="http://schemas.openxmlformats.org/officeDocument/2006/relationships/image" Target="../media/image20.png"/><Relationship Id="rId22" Type="http://schemas.openxmlformats.org/officeDocument/2006/relationships/image" Target="../media/image28.png"/></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33.png"/></Relationships>
</file>

<file path=ppt/slides/_rels/slide8.xml.rels><?xml version="1.0" encoding="UTF-8" standalone="yes"?>
<Relationships xmlns="http://schemas.openxmlformats.org/package/2006/relationships"><Relationship Id="rId3" Type="http://schemas.openxmlformats.org/officeDocument/2006/relationships/image" Target="../media/image34.jpg"/><Relationship Id="rId2" Type="http://schemas.openxmlformats.org/officeDocument/2006/relationships/notesSlide" Target="../notesSlides/notesSlide8.xml"/><Relationship Id="rId1" Type="http://schemas.openxmlformats.org/officeDocument/2006/relationships/slideLayout" Target="../slideLayouts/slideLayout2.xml"/><Relationship Id="rId5" Type="http://schemas.openxmlformats.org/officeDocument/2006/relationships/image" Target="../media/image6.png"/><Relationship Id="rId4" Type="http://schemas.openxmlformats.org/officeDocument/2006/relationships/image" Target="../media/image35.png"/></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9.xml"/><Relationship Id="rId1" Type="http://schemas.openxmlformats.org/officeDocument/2006/relationships/slideLayout" Target="../slideLayouts/slideLayout3.xml"/><Relationship Id="rId6" Type="http://schemas.openxmlformats.org/officeDocument/2006/relationships/image" Target="../media/image36.png"/><Relationship Id="rId5" Type="http://schemas.openxmlformats.org/officeDocument/2006/relationships/image" Target="../media/image3.png"/><Relationship Id="rId4" Type="http://schemas.openxmlformats.org/officeDocument/2006/relationships/image" Target="../media/image2.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88"/>
        <p:cNvGrpSpPr/>
        <p:nvPr/>
      </p:nvGrpSpPr>
      <p:grpSpPr>
        <a:xfrm>
          <a:off x="0" y="0"/>
          <a:ext cx="0" cy="0"/>
          <a:chOff x="0" y="0"/>
          <a:chExt cx="0" cy="0"/>
        </a:xfrm>
      </p:grpSpPr>
      <p:pic>
        <p:nvPicPr>
          <p:cNvPr id="89" name="Google Shape;89;p1"/>
          <p:cNvPicPr preferRelativeResize="0"/>
          <p:nvPr/>
        </p:nvPicPr>
        <p:blipFill rotWithShape="1">
          <a:blip r:embed="rId3">
            <a:alphaModFix/>
          </a:blip>
          <a:srcRect l="14993" r="6890"/>
          <a:stretch/>
        </p:blipFill>
        <p:spPr>
          <a:xfrm rot="5400000">
            <a:off x="2667000" y="-2749065"/>
            <a:ext cx="6858000" cy="12356130"/>
          </a:xfrm>
          <a:prstGeom prst="rect">
            <a:avLst/>
          </a:prstGeom>
          <a:noFill/>
          <a:ln>
            <a:noFill/>
          </a:ln>
        </p:spPr>
      </p:pic>
      <p:pic>
        <p:nvPicPr>
          <p:cNvPr id="90" name="Google Shape;90;p1"/>
          <p:cNvPicPr preferRelativeResize="0"/>
          <p:nvPr/>
        </p:nvPicPr>
        <p:blipFill rotWithShape="1">
          <a:blip r:embed="rId4">
            <a:alphaModFix/>
          </a:blip>
          <a:srcRect/>
          <a:stretch/>
        </p:blipFill>
        <p:spPr>
          <a:xfrm>
            <a:off x="10089009" y="4609872"/>
            <a:ext cx="1641558" cy="1943605"/>
          </a:xfrm>
          <a:prstGeom prst="rect">
            <a:avLst/>
          </a:prstGeom>
          <a:noFill/>
          <a:ln>
            <a:noFill/>
          </a:ln>
        </p:spPr>
      </p:pic>
      <p:sp>
        <p:nvSpPr>
          <p:cNvPr id="91" name="Google Shape;91;p1"/>
          <p:cNvSpPr txBox="1"/>
          <p:nvPr/>
        </p:nvSpPr>
        <p:spPr>
          <a:xfrm>
            <a:off x="1809750" y="2127925"/>
            <a:ext cx="8572500" cy="1754700"/>
          </a:xfrm>
          <a:prstGeom prst="rect">
            <a:avLst/>
          </a:prstGeom>
          <a:noFill/>
          <a:ln>
            <a:noFill/>
          </a:ln>
        </p:spPr>
        <p:txBody>
          <a:bodyPr spcFirstLastPara="1" wrap="square" lIns="91425" tIns="45700" rIns="91425" bIns="45700" anchor="t" anchorCtr="0">
            <a:spAutoFit/>
          </a:bodyPr>
          <a:lstStyle/>
          <a:p>
            <a:pPr marL="0" lvl="0" indent="0" algn="ctr" rtl="0">
              <a:spcBef>
                <a:spcPts val="0"/>
              </a:spcBef>
              <a:spcAft>
                <a:spcPts val="0"/>
              </a:spcAft>
              <a:buClr>
                <a:schemeClr val="dk1"/>
              </a:buClr>
              <a:buSzPts val="3600"/>
              <a:buFont typeface="Arial"/>
              <a:buNone/>
            </a:pPr>
            <a:r>
              <a:rPr lang="hu-HU" sz="3600" dirty="0">
                <a:solidFill>
                  <a:srgbClr val="000A59"/>
                </a:solidFill>
                <a:latin typeface="Inter Medium"/>
                <a:ea typeface="Inter Medium"/>
                <a:cs typeface="Inter Medium"/>
                <a:sym typeface="Inter Medium"/>
              </a:rPr>
              <a:t>STREAMING GIRLS AND WOMEN INTO </a:t>
            </a:r>
            <a:r>
              <a:rPr lang="hu-HU" sz="3600" b="1" dirty="0">
                <a:solidFill>
                  <a:srgbClr val="000A59"/>
                </a:solidFill>
                <a:latin typeface="Inter"/>
                <a:ea typeface="Inter"/>
                <a:cs typeface="Inter"/>
                <a:sym typeface="Inter"/>
              </a:rPr>
              <a:t>STEAM EDUCATION, INNOVATION AND RESEARCH</a:t>
            </a:r>
            <a:endParaRPr sz="3600" b="1" dirty="0">
              <a:solidFill>
                <a:srgbClr val="000A59"/>
              </a:solidFill>
              <a:latin typeface="Inter"/>
              <a:ea typeface="Inter"/>
              <a:cs typeface="Inter"/>
              <a:sym typeface="Inter"/>
            </a:endParaRPr>
          </a:p>
        </p:txBody>
      </p:sp>
      <p:sp>
        <p:nvSpPr>
          <p:cNvPr id="92" name="Google Shape;92;p1"/>
          <p:cNvSpPr txBox="1"/>
          <p:nvPr/>
        </p:nvSpPr>
        <p:spPr>
          <a:xfrm>
            <a:off x="3018967" y="4023579"/>
            <a:ext cx="6154200" cy="384900"/>
          </a:xfrm>
          <a:prstGeom prst="rect">
            <a:avLst/>
          </a:prstGeom>
          <a:noFill/>
          <a:ln>
            <a:noFill/>
          </a:ln>
        </p:spPr>
        <p:txBody>
          <a:bodyPr spcFirstLastPara="1" wrap="square" lIns="91425" tIns="45700" rIns="91425" bIns="45700" anchor="t" anchorCtr="0">
            <a:spAutoFit/>
          </a:bodyPr>
          <a:lstStyle/>
          <a:p>
            <a:pPr marL="0" lvl="0" indent="0" algn="ctr" rtl="0">
              <a:spcBef>
                <a:spcPts val="0"/>
              </a:spcBef>
              <a:spcAft>
                <a:spcPts val="0"/>
              </a:spcAft>
              <a:buClr>
                <a:schemeClr val="dk1"/>
              </a:buClr>
              <a:buSzPts val="1900"/>
              <a:buFont typeface="Arial"/>
              <a:buNone/>
            </a:pPr>
            <a:r>
              <a:rPr lang="hu-HU" sz="1900">
                <a:solidFill>
                  <a:srgbClr val="000A59"/>
                </a:solidFill>
                <a:latin typeface="Inter"/>
                <a:ea typeface="Inter"/>
                <a:cs typeface="Inter"/>
                <a:sym typeface="Inter"/>
              </a:rPr>
              <a:t>January 2024 - December 2026</a:t>
            </a:r>
            <a:endParaRPr sz="1900">
              <a:solidFill>
                <a:srgbClr val="000A59"/>
              </a:solidFill>
              <a:latin typeface="Inter"/>
              <a:ea typeface="Inter"/>
              <a:cs typeface="Inter"/>
              <a:sym typeface="Inter"/>
            </a:endParaRPr>
          </a:p>
        </p:txBody>
      </p:sp>
      <p:pic>
        <p:nvPicPr>
          <p:cNvPr id="93" name="Google Shape;93;p1"/>
          <p:cNvPicPr preferRelativeResize="0"/>
          <p:nvPr/>
        </p:nvPicPr>
        <p:blipFill rotWithShape="1">
          <a:blip r:embed="rId5">
            <a:alphaModFix/>
          </a:blip>
          <a:srcRect/>
          <a:stretch/>
        </p:blipFill>
        <p:spPr>
          <a:xfrm>
            <a:off x="670410" y="5924291"/>
            <a:ext cx="1898248" cy="421833"/>
          </a:xfrm>
          <a:prstGeom prst="rect">
            <a:avLst/>
          </a:prstGeom>
          <a:noFill/>
          <a:ln>
            <a:noFill/>
          </a:ln>
        </p:spPr>
      </p:pic>
      <p:sp>
        <p:nvSpPr>
          <p:cNvPr id="94" name="Google Shape;94;p1"/>
          <p:cNvSpPr txBox="1"/>
          <p:nvPr/>
        </p:nvSpPr>
        <p:spPr>
          <a:xfrm>
            <a:off x="2568658" y="5924291"/>
            <a:ext cx="4781400" cy="4155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hu-HU" sz="700" b="0" i="0" u="none" strike="noStrike" cap="none">
                <a:solidFill>
                  <a:srgbClr val="000A59"/>
                </a:solidFill>
                <a:latin typeface="Inter"/>
                <a:ea typeface="Inter"/>
                <a:cs typeface="Inter"/>
                <a:sym typeface="Inter"/>
              </a:rPr>
              <a:t>Funded by the European Union. Views and opinions expressed are however those of the author(s) only and do not necessarily reflect those of the European Union or the European Research Executive Agency. Neither the European Union nor the European Research Executive Agency can be held responsible for them.</a:t>
            </a:r>
            <a:endParaRPr sz="700" b="0" i="0" u="none" strike="noStrike" cap="none">
              <a:solidFill>
                <a:srgbClr val="000A59"/>
              </a:solidFill>
              <a:latin typeface="Inter"/>
              <a:ea typeface="Inter"/>
              <a:cs typeface="Inter"/>
              <a:sym typeface="Inter"/>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98"/>
        <p:cNvGrpSpPr/>
        <p:nvPr/>
      </p:nvGrpSpPr>
      <p:grpSpPr>
        <a:xfrm>
          <a:off x="0" y="0"/>
          <a:ext cx="0" cy="0"/>
          <a:chOff x="0" y="0"/>
          <a:chExt cx="0" cy="0"/>
        </a:xfrm>
      </p:grpSpPr>
      <p:pic>
        <p:nvPicPr>
          <p:cNvPr id="99" name="Google Shape;99;p4"/>
          <p:cNvPicPr preferRelativeResize="0"/>
          <p:nvPr/>
        </p:nvPicPr>
        <p:blipFill rotWithShape="1">
          <a:blip r:embed="rId3">
            <a:alphaModFix/>
          </a:blip>
          <a:srcRect/>
          <a:stretch/>
        </p:blipFill>
        <p:spPr>
          <a:xfrm>
            <a:off x="2787081" y="5471934"/>
            <a:ext cx="3302000" cy="2235200"/>
          </a:xfrm>
          <a:prstGeom prst="rect">
            <a:avLst/>
          </a:prstGeom>
          <a:noFill/>
          <a:ln>
            <a:noFill/>
          </a:ln>
        </p:spPr>
      </p:pic>
      <p:pic>
        <p:nvPicPr>
          <p:cNvPr id="100" name="Google Shape;100;p4"/>
          <p:cNvPicPr preferRelativeResize="0"/>
          <p:nvPr/>
        </p:nvPicPr>
        <p:blipFill rotWithShape="1">
          <a:blip r:embed="rId4">
            <a:alphaModFix/>
          </a:blip>
          <a:srcRect l="5524" t="-1680" r="38276" b="1680"/>
          <a:stretch/>
        </p:blipFill>
        <p:spPr>
          <a:xfrm>
            <a:off x="7075930" y="841157"/>
            <a:ext cx="4849091" cy="5751056"/>
          </a:xfrm>
          <a:prstGeom prst="rect">
            <a:avLst/>
          </a:prstGeom>
          <a:noFill/>
          <a:ln>
            <a:noFill/>
          </a:ln>
        </p:spPr>
      </p:pic>
      <p:sp>
        <p:nvSpPr>
          <p:cNvPr id="101" name="Google Shape;101;p4"/>
          <p:cNvSpPr txBox="1"/>
          <p:nvPr/>
        </p:nvSpPr>
        <p:spPr>
          <a:xfrm>
            <a:off x="696125" y="1901550"/>
            <a:ext cx="4970700" cy="2447400"/>
          </a:xfrm>
          <a:prstGeom prst="rect">
            <a:avLst/>
          </a:prstGeom>
          <a:noFill/>
          <a:ln>
            <a:noFill/>
          </a:ln>
        </p:spPr>
        <p:txBody>
          <a:bodyPr spcFirstLastPara="1" wrap="square" lIns="91425" tIns="45700" rIns="91425" bIns="45700" anchor="t" anchorCtr="0">
            <a:spAutoFit/>
          </a:bodyPr>
          <a:lstStyle/>
          <a:p>
            <a:pPr marL="0" marR="0" lvl="0" indent="0" algn="l" rtl="0">
              <a:lnSpc>
                <a:spcPct val="150000"/>
              </a:lnSpc>
              <a:spcBef>
                <a:spcPts val="0"/>
              </a:spcBef>
              <a:spcAft>
                <a:spcPts val="0"/>
              </a:spcAft>
              <a:buClr>
                <a:srgbClr val="000000"/>
              </a:buClr>
              <a:buSzPts val="1800"/>
              <a:buFont typeface="Arial"/>
              <a:buNone/>
            </a:pPr>
            <a:r>
              <a:rPr lang="hu-HU" sz="1800">
                <a:solidFill>
                  <a:srgbClr val="000A59"/>
                </a:solidFill>
                <a:latin typeface="Inter"/>
                <a:ea typeface="Inter"/>
                <a:cs typeface="Inter"/>
                <a:sym typeface="Inter"/>
              </a:rPr>
              <a:t>ST(R)E(A)M IT aims to initiate change about the </a:t>
            </a:r>
            <a:r>
              <a:rPr lang="hu-HU" sz="1800" b="1">
                <a:solidFill>
                  <a:srgbClr val="000A59"/>
                </a:solidFill>
                <a:latin typeface="Inter"/>
                <a:ea typeface="Inter"/>
                <a:cs typeface="Inter"/>
                <a:sym typeface="Inter"/>
              </a:rPr>
              <a:t>persisting gender inequalities in STEM</a:t>
            </a:r>
            <a:r>
              <a:rPr lang="hu-HU" sz="1800">
                <a:solidFill>
                  <a:srgbClr val="000A59"/>
                </a:solidFill>
                <a:latin typeface="Inter"/>
                <a:ea typeface="Inter"/>
                <a:cs typeface="Inter"/>
                <a:sym typeface="Inter"/>
              </a:rPr>
              <a:t> education, research, and innovation to contribute to the implementation of the ‘</a:t>
            </a:r>
            <a:r>
              <a:rPr lang="hu-HU" sz="1800" b="1">
                <a:solidFill>
                  <a:srgbClr val="000A59"/>
                </a:solidFill>
                <a:latin typeface="Inter"/>
                <a:ea typeface="Inter"/>
                <a:cs typeface="Inter"/>
                <a:sym typeface="Inter"/>
              </a:rPr>
              <a:t>The European Manifesto for gender-inclusive STE(A)M education and careers</a:t>
            </a:r>
            <a:r>
              <a:rPr lang="hu-HU" sz="1800">
                <a:solidFill>
                  <a:srgbClr val="000A59"/>
                </a:solidFill>
                <a:latin typeface="Inter"/>
                <a:ea typeface="Inter"/>
                <a:cs typeface="Inter"/>
                <a:sym typeface="Inter"/>
              </a:rPr>
              <a:t>’.</a:t>
            </a:r>
            <a:endParaRPr sz="1800" i="0" u="none" strike="noStrike" cap="none">
              <a:solidFill>
                <a:srgbClr val="000A59"/>
              </a:solidFill>
              <a:latin typeface="Inter"/>
              <a:ea typeface="Inter"/>
              <a:cs typeface="Inter"/>
              <a:sym typeface="Inter"/>
            </a:endParaRPr>
          </a:p>
        </p:txBody>
      </p:sp>
      <p:sp>
        <p:nvSpPr>
          <p:cNvPr id="102" name="Google Shape;102;p4"/>
          <p:cNvSpPr txBox="1"/>
          <p:nvPr/>
        </p:nvSpPr>
        <p:spPr>
          <a:xfrm>
            <a:off x="696132" y="1383158"/>
            <a:ext cx="6103200" cy="430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100"/>
              <a:buFont typeface="Arial"/>
              <a:buNone/>
            </a:pPr>
            <a:r>
              <a:rPr lang="hu-HU" sz="2200" b="1" i="0" u="none" strike="noStrike" cap="none">
                <a:solidFill>
                  <a:srgbClr val="FF7575"/>
                </a:solidFill>
                <a:latin typeface="Inter"/>
                <a:ea typeface="Inter"/>
                <a:cs typeface="Inter"/>
                <a:sym typeface="Inter"/>
              </a:rPr>
              <a:t>STREAM IT P</a:t>
            </a:r>
            <a:r>
              <a:rPr lang="hu-HU" sz="2200" b="1">
                <a:solidFill>
                  <a:srgbClr val="FF7575"/>
                </a:solidFill>
                <a:latin typeface="Inter"/>
                <a:ea typeface="Inter"/>
                <a:cs typeface="Inter"/>
                <a:sym typeface="Inter"/>
              </a:rPr>
              <a:t>ROJECT</a:t>
            </a:r>
            <a:r>
              <a:rPr lang="hu-HU" sz="2200" b="1" i="0" u="none" strike="noStrike" cap="none">
                <a:solidFill>
                  <a:srgbClr val="FF7575"/>
                </a:solidFill>
                <a:latin typeface="Inter"/>
                <a:ea typeface="Inter"/>
                <a:cs typeface="Inter"/>
                <a:sym typeface="Inter"/>
              </a:rPr>
              <a:t> -</a:t>
            </a:r>
            <a:endParaRPr sz="2200" b="0" i="0" u="none" strike="noStrike" cap="none">
              <a:solidFill>
                <a:srgbClr val="FF7575"/>
              </a:solidFill>
              <a:latin typeface="Calibri"/>
              <a:ea typeface="Calibri"/>
              <a:cs typeface="Calibri"/>
              <a:sym typeface="Calibri"/>
            </a:endParaRPr>
          </a:p>
        </p:txBody>
      </p:sp>
      <p:sp>
        <p:nvSpPr>
          <p:cNvPr id="103" name="Google Shape;103;p4"/>
          <p:cNvSpPr/>
          <p:nvPr/>
        </p:nvSpPr>
        <p:spPr>
          <a:xfrm>
            <a:off x="0" y="0"/>
            <a:ext cx="12192000" cy="560100"/>
          </a:xfrm>
          <a:prstGeom prst="rect">
            <a:avLst/>
          </a:prstGeom>
          <a:solidFill>
            <a:srgbClr val="000A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04" name="Google Shape;104;p4"/>
          <p:cNvSpPr txBox="1"/>
          <p:nvPr/>
        </p:nvSpPr>
        <p:spPr>
          <a:xfrm>
            <a:off x="315132" y="117477"/>
            <a:ext cx="6591000" cy="3540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Clr>
                <a:schemeClr val="dk1"/>
              </a:buClr>
              <a:buSzPts val="1700"/>
              <a:buFont typeface="Arial"/>
              <a:buNone/>
            </a:pPr>
            <a:r>
              <a:rPr lang="hu-HU" sz="1700" b="1">
                <a:solidFill>
                  <a:srgbClr val="F2F2F2"/>
                </a:solidFill>
                <a:latin typeface="Inter"/>
                <a:ea typeface="Inter"/>
                <a:cs typeface="Inter"/>
                <a:sym typeface="Inter"/>
              </a:rPr>
              <a:t>STEAM IT - Project Overview</a:t>
            </a:r>
            <a:endParaRPr sz="1700" b="1">
              <a:solidFill>
                <a:srgbClr val="F2F2F2"/>
              </a:solidFill>
              <a:latin typeface="Inter"/>
              <a:ea typeface="Inter"/>
              <a:cs typeface="Inter"/>
              <a:sym typeface="Inter"/>
            </a:endParaRPr>
          </a:p>
        </p:txBody>
      </p:sp>
      <p:pic>
        <p:nvPicPr>
          <p:cNvPr id="105" name="Google Shape;105;p4"/>
          <p:cNvPicPr preferRelativeResize="0"/>
          <p:nvPr/>
        </p:nvPicPr>
        <p:blipFill rotWithShape="1">
          <a:blip r:embed="rId5">
            <a:alphaModFix/>
          </a:blip>
          <a:srcRect/>
          <a:stretch/>
        </p:blipFill>
        <p:spPr>
          <a:xfrm>
            <a:off x="10189028" y="-107243"/>
            <a:ext cx="1969027" cy="781047"/>
          </a:xfrm>
          <a:prstGeom prst="rect">
            <a:avLst/>
          </a:prstGeom>
          <a:noFill/>
          <a:ln>
            <a:noFill/>
          </a:ln>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10"/>
        <p:cNvGrpSpPr/>
        <p:nvPr/>
      </p:nvGrpSpPr>
      <p:grpSpPr>
        <a:xfrm>
          <a:off x="0" y="0"/>
          <a:ext cx="0" cy="0"/>
          <a:chOff x="0" y="0"/>
          <a:chExt cx="0" cy="0"/>
        </a:xfrm>
      </p:grpSpPr>
      <p:sp>
        <p:nvSpPr>
          <p:cNvPr id="111" name="Google Shape;111;g2f3f717be8f_0_81"/>
          <p:cNvSpPr/>
          <p:nvPr/>
        </p:nvSpPr>
        <p:spPr>
          <a:xfrm>
            <a:off x="0" y="0"/>
            <a:ext cx="12192000" cy="6858000"/>
          </a:xfrm>
          <a:prstGeom prst="rect">
            <a:avLst/>
          </a:prstGeom>
          <a:solidFill>
            <a:srgbClr val="000A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12" name="Google Shape;112;g2f3f717be8f_0_81"/>
          <p:cNvPicPr preferRelativeResize="0"/>
          <p:nvPr/>
        </p:nvPicPr>
        <p:blipFill rotWithShape="1">
          <a:blip r:embed="rId3">
            <a:alphaModFix/>
          </a:blip>
          <a:srcRect/>
          <a:stretch/>
        </p:blipFill>
        <p:spPr>
          <a:xfrm>
            <a:off x="9552577" y="4841486"/>
            <a:ext cx="2948031" cy="2893440"/>
          </a:xfrm>
          <a:prstGeom prst="rect">
            <a:avLst/>
          </a:prstGeom>
          <a:noFill/>
          <a:ln>
            <a:noFill/>
          </a:ln>
        </p:spPr>
      </p:pic>
      <p:pic>
        <p:nvPicPr>
          <p:cNvPr id="113" name="Google Shape;113;g2f3f717be8f_0_81"/>
          <p:cNvPicPr preferRelativeResize="0"/>
          <p:nvPr/>
        </p:nvPicPr>
        <p:blipFill rotWithShape="1">
          <a:blip r:embed="rId4">
            <a:alphaModFix/>
          </a:blip>
          <a:srcRect/>
          <a:stretch/>
        </p:blipFill>
        <p:spPr>
          <a:xfrm>
            <a:off x="250553" y="5499725"/>
            <a:ext cx="3301999" cy="2235199"/>
          </a:xfrm>
          <a:prstGeom prst="rect">
            <a:avLst/>
          </a:prstGeom>
          <a:noFill/>
          <a:ln>
            <a:noFill/>
          </a:ln>
        </p:spPr>
      </p:pic>
      <p:sp>
        <p:nvSpPr>
          <p:cNvPr id="114" name="Google Shape;114;g2f3f717be8f_0_81"/>
          <p:cNvSpPr txBox="1"/>
          <p:nvPr/>
        </p:nvSpPr>
        <p:spPr>
          <a:xfrm>
            <a:off x="1081375" y="1935975"/>
            <a:ext cx="10415100" cy="1616100"/>
          </a:xfrm>
          <a:prstGeom prst="rect">
            <a:avLst/>
          </a:prstGeom>
          <a:noFill/>
          <a:ln>
            <a:noFill/>
          </a:ln>
        </p:spPr>
        <p:txBody>
          <a:bodyPr spcFirstLastPara="1" wrap="square" lIns="91425" tIns="45700" rIns="91425" bIns="45700" anchor="t" anchorCtr="0">
            <a:spAutoFit/>
          </a:bodyPr>
          <a:lstStyle/>
          <a:p>
            <a:pPr marL="0" lvl="0" indent="0" algn="l" rtl="0">
              <a:lnSpc>
                <a:spcPct val="150000"/>
              </a:lnSpc>
              <a:spcBef>
                <a:spcPts val="0"/>
              </a:spcBef>
              <a:spcAft>
                <a:spcPts val="0"/>
              </a:spcAft>
              <a:buClr>
                <a:schemeClr val="dk1"/>
              </a:buClr>
              <a:buSzPts val="1800"/>
              <a:buFont typeface="Arial"/>
              <a:buNone/>
            </a:pPr>
            <a:r>
              <a:rPr lang="hu-HU" sz="1800" b="1">
                <a:solidFill>
                  <a:schemeClr val="lt1"/>
                </a:solidFill>
                <a:latin typeface="Inter"/>
                <a:ea typeface="Inter"/>
                <a:cs typeface="Inter"/>
                <a:sym typeface="Inter"/>
              </a:rPr>
              <a:t>STEM (Science, Technology, Engineering and Mathematics) education focuses on technical and analytical skills. STEAM expands this framework to include the Arts, promoting creativity and innovation alongside traditional STEM subjects.</a:t>
            </a:r>
            <a:endParaRPr sz="1800" b="1">
              <a:solidFill>
                <a:schemeClr val="lt1"/>
              </a:solidFill>
              <a:latin typeface="Inter"/>
              <a:ea typeface="Inter"/>
              <a:cs typeface="Inter"/>
              <a:sym typeface="Inter"/>
            </a:endParaRPr>
          </a:p>
          <a:p>
            <a:pPr marL="0" lvl="0" indent="0" algn="l" rtl="0">
              <a:lnSpc>
                <a:spcPct val="150000"/>
              </a:lnSpc>
              <a:spcBef>
                <a:spcPts val="0"/>
              </a:spcBef>
              <a:spcAft>
                <a:spcPts val="0"/>
              </a:spcAft>
              <a:buClr>
                <a:schemeClr val="dk1"/>
              </a:buClr>
              <a:buSzPts val="1800"/>
              <a:buFont typeface="Arial"/>
              <a:buNone/>
            </a:pPr>
            <a:r>
              <a:rPr lang="hu-HU" sz="1800">
                <a:solidFill>
                  <a:schemeClr val="lt1"/>
                </a:solidFill>
                <a:latin typeface="Inter"/>
                <a:ea typeface="Inter"/>
                <a:cs typeface="Inter"/>
                <a:sym typeface="Inter"/>
              </a:rPr>
              <a:t>Key synergies between the two:</a:t>
            </a:r>
            <a:endParaRPr sz="1800">
              <a:solidFill>
                <a:schemeClr val="lt1"/>
              </a:solidFill>
              <a:latin typeface="Inter"/>
              <a:ea typeface="Inter"/>
              <a:cs typeface="Inter"/>
              <a:sym typeface="Inter"/>
            </a:endParaRPr>
          </a:p>
        </p:txBody>
      </p:sp>
      <p:sp>
        <p:nvSpPr>
          <p:cNvPr id="115" name="Google Shape;115;g2f3f717be8f_0_81"/>
          <p:cNvSpPr txBox="1"/>
          <p:nvPr/>
        </p:nvSpPr>
        <p:spPr>
          <a:xfrm>
            <a:off x="1081371" y="1362109"/>
            <a:ext cx="6888000" cy="507900"/>
          </a:xfrm>
          <a:prstGeom prst="rect">
            <a:avLst/>
          </a:prstGeom>
          <a:noFill/>
          <a:ln>
            <a:noFill/>
          </a:ln>
        </p:spPr>
        <p:txBody>
          <a:bodyPr spcFirstLastPara="1" wrap="square" lIns="91425" tIns="45700" rIns="91425" bIns="45700" anchor="t" anchorCtr="0">
            <a:spAutoFit/>
          </a:bodyPr>
          <a:lstStyle/>
          <a:p>
            <a:pPr marL="0" marR="0" lvl="0" indent="0" algn="l" rtl="0">
              <a:lnSpc>
                <a:spcPct val="96428"/>
              </a:lnSpc>
              <a:spcBef>
                <a:spcPts val="0"/>
              </a:spcBef>
              <a:spcAft>
                <a:spcPts val="0"/>
              </a:spcAft>
              <a:buClr>
                <a:srgbClr val="000000"/>
              </a:buClr>
              <a:buSzPts val="2800"/>
              <a:buFont typeface="Arial"/>
              <a:buNone/>
            </a:pPr>
            <a:r>
              <a:rPr lang="hu-HU" sz="2800" b="1">
                <a:solidFill>
                  <a:srgbClr val="FF7575"/>
                </a:solidFill>
                <a:latin typeface="Inter"/>
                <a:ea typeface="Inter"/>
                <a:cs typeface="Inter"/>
                <a:sym typeface="Inter"/>
              </a:rPr>
              <a:t>STE(A)M EDUCATION</a:t>
            </a:r>
            <a:endParaRPr sz="1400" b="0" i="0" u="none" strike="noStrike" cap="none">
              <a:solidFill>
                <a:srgbClr val="000000"/>
              </a:solidFill>
              <a:latin typeface="Arial"/>
              <a:ea typeface="Arial"/>
              <a:cs typeface="Arial"/>
              <a:sym typeface="Arial"/>
            </a:endParaRPr>
          </a:p>
        </p:txBody>
      </p:sp>
      <p:sp>
        <p:nvSpPr>
          <p:cNvPr id="116" name="Google Shape;116;g2f3f717be8f_0_81"/>
          <p:cNvSpPr txBox="1"/>
          <p:nvPr/>
        </p:nvSpPr>
        <p:spPr>
          <a:xfrm>
            <a:off x="1219825" y="3692825"/>
            <a:ext cx="10048200" cy="1117500"/>
          </a:xfrm>
          <a:prstGeom prst="rect">
            <a:avLst/>
          </a:prstGeom>
          <a:noFill/>
          <a:ln>
            <a:noFill/>
          </a:ln>
        </p:spPr>
        <p:txBody>
          <a:bodyPr spcFirstLastPara="1" wrap="square" lIns="91425" tIns="45700" rIns="91425" bIns="45700" anchor="t" anchorCtr="0">
            <a:spAutoFit/>
          </a:bodyPr>
          <a:lstStyle/>
          <a:p>
            <a:pPr marL="457200" marR="0" lvl="0" indent="-342900" algn="l" rtl="0">
              <a:lnSpc>
                <a:spcPct val="135000"/>
              </a:lnSpc>
              <a:spcBef>
                <a:spcPts val="0"/>
              </a:spcBef>
              <a:spcAft>
                <a:spcPts val="0"/>
              </a:spcAft>
              <a:buClr>
                <a:schemeClr val="lt1"/>
              </a:buClr>
              <a:buSzPts val="1800"/>
              <a:buFont typeface="Inter"/>
              <a:buChar char="●"/>
            </a:pPr>
            <a:r>
              <a:rPr lang="hu-HU" sz="1800" b="1">
                <a:solidFill>
                  <a:schemeClr val="lt1"/>
                </a:solidFill>
                <a:latin typeface="Inter"/>
                <a:ea typeface="Inter"/>
                <a:cs typeface="Inter"/>
                <a:sym typeface="Inter"/>
              </a:rPr>
              <a:t>Creativity: </a:t>
            </a:r>
            <a:r>
              <a:rPr lang="hu-HU" sz="1800">
                <a:solidFill>
                  <a:schemeClr val="lt1"/>
                </a:solidFill>
                <a:latin typeface="Inter"/>
                <a:ea typeface="Inter"/>
                <a:cs typeface="Inter"/>
                <a:sym typeface="Inter"/>
              </a:rPr>
              <a:t>Arts enhance innovative problem-solving in STEM fields</a:t>
            </a:r>
            <a:endParaRPr sz="1800">
              <a:solidFill>
                <a:schemeClr val="lt1"/>
              </a:solidFill>
              <a:latin typeface="Inter"/>
              <a:ea typeface="Inter"/>
              <a:cs typeface="Inter"/>
              <a:sym typeface="Inter"/>
            </a:endParaRPr>
          </a:p>
          <a:p>
            <a:pPr marL="457200" marR="0" lvl="0" indent="-342900" algn="l" rtl="0">
              <a:lnSpc>
                <a:spcPct val="135000"/>
              </a:lnSpc>
              <a:spcBef>
                <a:spcPts val="0"/>
              </a:spcBef>
              <a:spcAft>
                <a:spcPts val="0"/>
              </a:spcAft>
              <a:buClr>
                <a:schemeClr val="lt1"/>
              </a:buClr>
              <a:buSzPts val="1800"/>
              <a:buFont typeface="Inter"/>
              <a:buChar char="●"/>
            </a:pPr>
            <a:r>
              <a:rPr lang="hu-HU" sz="1800" b="1">
                <a:solidFill>
                  <a:schemeClr val="lt1"/>
                </a:solidFill>
                <a:latin typeface="Inter"/>
                <a:ea typeface="Inter"/>
                <a:cs typeface="Inter"/>
                <a:sym typeface="Inter"/>
              </a:rPr>
              <a:t>Interdisciplinary Learning:</a:t>
            </a:r>
            <a:r>
              <a:rPr lang="hu-HU" sz="1800">
                <a:solidFill>
                  <a:schemeClr val="lt1"/>
                </a:solidFill>
                <a:latin typeface="Inter"/>
                <a:ea typeface="Inter"/>
                <a:cs typeface="Inter"/>
                <a:sym typeface="Inter"/>
              </a:rPr>
              <a:t> Combining arts and STEM fosters holistic understanding</a:t>
            </a:r>
            <a:endParaRPr sz="1800">
              <a:solidFill>
                <a:schemeClr val="lt1"/>
              </a:solidFill>
              <a:latin typeface="Inter"/>
              <a:ea typeface="Inter"/>
              <a:cs typeface="Inter"/>
              <a:sym typeface="Inter"/>
            </a:endParaRPr>
          </a:p>
          <a:p>
            <a:pPr marL="457200" marR="0" lvl="0" indent="-342900" algn="l" rtl="0">
              <a:lnSpc>
                <a:spcPct val="135000"/>
              </a:lnSpc>
              <a:spcBef>
                <a:spcPts val="0"/>
              </a:spcBef>
              <a:spcAft>
                <a:spcPts val="0"/>
              </a:spcAft>
              <a:buClr>
                <a:schemeClr val="lt1"/>
              </a:buClr>
              <a:buSzPts val="1800"/>
              <a:buFont typeface="Inter"/>
              <a:buChar char="●"/>
            </a:pPr>
            <a:r>
              <a:rPr lang="hu-HU" sz="1800" b="1">
                <a:solidFill>
                  <a:schemeClr val="lt1"/>
                </a:solidFill>
                <a:latin typeface="Inter"/>
                <a:ea typeface="Inter"/>
                <a:cs typeface="Inter"/>
                <a:sym typeface="Inter"/>
              </a:rPr>
              <a:t>Engagement: </a:t>
            </a:r>
            <a:r>
              <a:rPr lang="hu-HU" sz="1800">
                <a:solidFill>
                  <a:schemeClr val="lt1"/>
                </a:solidFill>
                <a:latin typeface="Inter"/>
                <a:ea typeface="Inter"/>
                <a:cs typeface="Inter"/>
                <a:sym typeface="Inter"/>
              </a:rPr>
              <a:t>Integrating arts makes STEM subjects more relatable and enjoyable </a:t>
            </a:r>
            <a:endParaRPr sz="2000">
              <a:solidFill>
                <a:schemeClr val="lt1"/>
              </a:solidFill>
              <a:latin typeface="Inter"/>
              <a:ea typeface="Inter"/>
              <a:cs typeface="Inter"/>
              <a:sym typeface="Inter"/>
            </a:endParaRPr>
          </a:p>
        </p:txBody>
      </p:sp>
      <p:pic>
        <p:nvPicPr>
          <p:cNvPr id="117" name="Google Shape;117;g2f3f717be8f_0_81"/>
          <p:cNvPicPr preferRelativeResize="0"/>
          <p:nvPr/>
        </p:nvPicPr>
        <p:blipFill rotWithShape="1">
          <a:blip r:embed="rId5">
            <a:alphaModFix/>
          </a:blip>
          <a:srcRect/>
          <a:stretch/>
        </p:blipFill>
        <p:spPr>
          <a:xfrm>
            <a:off x="10189028" y="-107243"/>
            <a:ext cx="1969027" cy="781047"/>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21"/>
        <p:cNvGrpSpPr/>
        <p:nvPr/>
      </p:nvGrpSpPr>
      <p:grpSpPr>
        <a:xfrm>
          <a:off x="0" y="0"/>
          <a:ext cx="0" cy="0"/>
          <a:chOff x="0" y="0"/>
          <a:chExt cx="0" cy="0"/>
        </a:xfrm>
      </p:grpSpPr>
      <p:sp>
        <p:nvSpPr>
          <p:cNvPr id="122" name="Google Shape;122;p6"/>
          <p:cNvSpPr/>
          <p:nvPr/>
        </p:nvSpPr>
        <p:spPr>
          <a:xfrm>
            <a:off x="0" y="0"/>
            <a:ext cx="12191999" cy="6858000"/>
          </a:xfrm>
          <a:prstGeom prst="rect">
            <a:avLst/>
          </a:prstGeom>
          <a:solidFill>
            <a:srgbClr val="000A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23" name="Google Shape;123;p6"/>
          <p:cNvSpPr txBox="1"/>
          <p:nvPr/>
        </p:nvSpPr>
        <p:spPr>
          <a:xfrm>
            <a:off x="1081375" y="1631175"/>
            <a:ext cx="9932700" cy="785100"/>
          </a:xfrm>
          <a:prstGeom prst="rect">
            <a:avLst/>
          </a:prstGeom>
          <a:noFill/>
          <a:ln>
            <a:noFill/>
          </a:ln>
        </p:spPr>
        <p:txBody>
          <a:bodyPr spcFirstLastPara="1" wrap="square" lIns="91425" tIns="45700" rIns="91425" bIns="45700" anchor="t" anchorCtr="0">
            <a:spAutoFit/>
          </a:bodyPr>
          <a:lstStyle/>
          <a:p>
            <a:pPr marL="0" lvl="0" indent="0" algn="l" rtl="0">
              <a:lnSpc>
                <a:spcPct val="150000"/>
              </a:lnSpc>
              <a:spcBef>
                <a:spcPts val="0"/>
              </a:spcBef>
              <a:spcAft>
                <a:spcPts val="0"/>
              </a:spcAft>
              <a:buClr>
                <a:schemeClr val="dk1"/>
              </a:buClr>
              <a:buSzPts val="1800"/>
              <a:buFont typeface="Arial"/>
              <a:buNone/>
            </a:pPr>
            <a:r>
              <a:rPr lang="hu-HU" sz="1800" b="1">
                <a:solidFill>
                  <a:schemeClr val="lt1"/>
                </a:solidFill>
                <a:latin typeface="Inter"/>
                <a:ea typeface="Inter"/>
                <a:cs typeface="Inter"/>
                <a:sym typeface="Inter"/>
              </a:rPr>
              <a:t>STREAM IT aims to overcome the barriers and challenges faced by underrepresented groups in STEM by:</a:t>
            </a:r>
            <a:endParaRPr sz="1800">
              <a:solidFill>
                <a:schemeClr val="lt1"/>
              </a:solidFill>
              <a:latin typeface="Inter"/>
              <a:ea typeface="Inter"/>
              <a:cs typeface="Inter"/>
              <a:sym typeface="Inter"/>
            </a:endParaRPr>
          </a:p>
        </p:txBody>
      </p:sp>
      <p:pic>
        <p:nvPicPr>
          <p:cNvPr id="124" name="Google Shape;124;p6"/>
          <p:cNvPicPr preferRelativeResize="0"/>
          <p:nvPr/>
        </p:nvPicPr>
        <p:blipFill rotWithShape="1">
          <a:blip r:embed="rId3">
            <a:alphaModFix/>
          </a:blip>
          <a:srcRect/>
          <a:stretch/>
        </p:blipFill>
        <p:spPr>
          <a:xfrm>
            <a:off x="9552577" y="4841486"/>
            <a:ext cx="2948032" cy="2893439"/>
          </a:xfrm>
          <a:prstGeom prst="rect">
            <a:avLst/>
          </a:prstGeom>
          <a:noFill/>
          <a:ln>
            <a:noFill/>
          </a:ln>
        </p:spPr>
      </p:pic>
      <p:pic>
        <p:nvPicPr>
          <p:cNvPr id="125" name="Google Shape;125;p6"/>
          <p:cNvPicPr preferRelativeResize="0"/>
          <p:nvPr/>
        </p:nvPicPr>
        <p:blipFill rotWithShape="1">
          <a:blip r:embed="rId4">
            <a:alphaModFix/>
          </a:blip>
          <a:srcRect/>
          <a:stretch/>
        </p:blipFill>
        <p:spPr>
          <a:xfrm>
            <a:off x="250553" y="5499725"/>
            <a:ext cx="3302000" cy="2235200"/>
          </a:xfrm>
          <a:prstGeom prst="rect">
            <a:avLst/>
          </a:prstGeom>
          <a:noFill/>
          <a:ln>
            <a:noFill/>
          </a:ln>
        </p:spPr>
      </p:pic>
      <p:sp>
        <p:nvSpPr>
          <p:cNvPr id="126" name="Google Shape;126;p6"/>
          <p:cNvSpPr txBox="1"/>
          <p:nvPr/>
        </p:nvSpPr>
        <p:spPr>
          <a:xfrm>
            <a:off x="1219825" y="2627750"/>
            <a:ext cx="9499200" cy="2478000"/>
          </a:xfrm>
          <a:prstGeom prst="rect">
            <a:avLst/>
          </a:prstGeom>
          <a:noFill/>
          <a:ln>
            <a:noFill/>
          </a:ln>
        </p:spPr>
        <p:txBody>
          <a:bodyPr spcFirstLastPara="1" wrap="square" lIns="91425" tIns="45700" rIns="91425" bIns="45700" anchor="t" anchorCtr="0">
            <a:spAutoFit/>
          </a:bodyPr>
          <a:lstStyle/>
          <a:p>
            <a:pPr marL="457200" lvl="0" indent="-342900" algn="l" rtl="0">
              <a:lnSpc>
                <a:spcPct val="150000"/>
              </a:lnSpc>
              <a:spcBef>
                <a:spcPts val="0"/>
              </a:spcBef>
              <a:spcAft>
                <a:spcPts val="0"/>
              </a:spcAft>
              <a:buClr>
                <a:schemeClr val="lt1"/>
              </a:buClr>
              <a:buSzPts val="1800"/>
              <a:buFont typeface="Inter"/>
              <a:buChar char="●"/>
            </a:pPr>
            <a:r>
              <a:rPr lang="hu-HU" sz="1800">
                <a:solidFill>
                  <a:schemeClr val="lt1"/>
                </a:solidFill>
                <a:latin typeface="Inter"/>
                <a:ea typeface="Inter"/>
                <a:cs typeface="Inter"/>
                <a:sym typeface="Inter"/>
              </a:rPr>
              <a:t>Developing innovative, gender and diversity-inclusive tools to educate young people, particularly young girls, and prepare them for innovation-driven careers.</a:t>
            </a:r>
            <a:endParaRPr sz="1800">
              <a:solidFill>
                <a:schemeClr val="lt1"/>
              </a:solidFill>
              <a:latin typeface="Inter"/>
              <a:ea typeface="Inter"/>
              <a:cs typeface="Inter"/>
              <a:sym typeface="Inter"/>
            </a:endParaRPr>
          </a:p>
          <a:p>
            <a:pPr marL="457200" lvl="0" indent="-342900" algn="l" rtl="0">
              <a:lnSpc>
                <a:spcPct val="150000"/>
              </a:lnSpc>
              <a:spcBef>
                <a:spcPts val="0"/>
              </a:spcBef>
              <a:spcAft>
                <a:spcPts val="0"/>
              </a:spcAft>
              <a:buClr>
                <a:schemeClr val="lt1"/>
              </a:buClr>
              <a:buSzPts val="1800"/>
              <a:buFont typeface="Inter"/>
              <a:buChar char="●"/>
            </a:pPr>
            <a:r>
              <a:rPr lang="hu-HU" sz="1800">
                <a:solidFill>
                  <a:schemeClr val="lt1"/>
                </a:solidFill>
                <a:latin typeface="Inter"/>
                <a:ea typeface="Inter"/>
                <a:cs typeface="Inter"/>
                <a:sym typeface="Inter"/>
              </a:rPr>
              <a:t>Mobilising stakeholders from various sectors of STEM education and the R&amp;I ecosystem to create sustainable networks that provide ongoing support to STEM education providers.</a:t>
            </a:r>
            <a:endParaRPr sz="1800">
              <a:solidFill>
                <a:schemeClr val="lt1"/>
              </a:solidFill>
              <a:latin typeface="Inter"/>
              <a:ea typeface="Inter"/>
              <a:cs typeface="Inter"/>
              <a:sym typeface="Inter"/>
            </a:endParaRPr>
          </a:p>
          <a:p>
            <a:pPr marL="0" marR="0" lvl="0" indent="0" algn="l" rtl="0">
              <a:lnSpc>
                <a:spcPct val="135000"/>
              </a:lnSpc>
              <a:spcBef>
                <a:spcPts val="0"/>
              </a:spcBef>
              <a:spcAft>
                <a:spcPts val="0"/>
              </a:spcAft>
              <a:buClr>
                <a:srgbClr val="000000"/>
              </a:buClr>
              <a:buSzPts val="2000"/>
              <a:buFont typeface="Arial"/>
              <a:buNone/>
            </a:pPr>
            <a:endParaRPr sz="2000">
              <a:solidFill>
                <a:schemeClr val="lt1"/>
              </a:solidFill>
              <a:latin typeface="Inter"/>
              <a:ea typeface="Inter"/>
              <a:cs typeface="Inter"/>
              <a:sym typeface="Inter"/>
            </a:endParaRPr>
          </a:p>
        </p:txBody>
      </p:sp>
      <p:pic>
        <p:nvPicPr>
          <p:cNvPr id="127" name="Google Shape;127;p6"/>
          <p:cNvPicPr preferRelativeResize="0"/>
          <p:nvPr/>
        </p:nvPicPr>
        <p:blipFill rotWithShape="1">
          <a:blip r:embed="rId5">
            <a:alphaModFix/>
          </a:blip>
          <a:srcRect/>
          <a:stretch/>
        </p:blipFill>
        <p:spPr>
          <a:xfrm>
            <a:off x="10189028" y="-107243"/>
            <a:ext cx="1969027" cy="781047"/>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31"/>
        <p:cNvGrpSpPr/>
        <p:nvPr/>
      </p:nvGrpSpPr>
      <p:grpSpPr>
        <a:xfrm>
          <a:off x="0" y="0"/>
          <a:ext cx="0" cy="0"/>
          <a:chOff x="0" y="0"/>
          <a:chExt cx="0" cy="0"/>
        </a:xfrm>
      </p:grpSpPr>
      <p:sp>
        <p:nvSpPr>
          <p:cNvPr id="132" name="Google Shape;132;p7"/>
          <p:cNvSpPr/>
          <p:nvPr/>
        </p:nvSpPr>
        <p:spPr>
          <a:xfrm>
            <a:off x="0" y="-1"/>
            <a:ext cx="12192000" cy="560100"/>
          </a:xfrm>
          <a:prstGeom prst="rect">
            <a:avLst/>
          </a:prstGeom>
          <a:solidFill>
            <a:srgbClr val="000A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33" name="Google Shape;133;p7"/>
          <p:cNvPicPr preferRelativeResize="0"/>
          <p:nvPr/>
        </p:nvPicPr>
        <p:blipFill rotWithShape="1">
          <a:blip r:embed="rId3">
            <a:alphaModFix/>
          </a:blip>
          <a:srcRect/>
          <a:stretch/>
        </p:blipFill>
        <p:spPr>
          <a:xfrm>
            <a:off x="9295124" y="5564151"/>
            <a:ext cx="2979076" cy="2923901"/>
          </a:xfrm>
          <a:prstGeom prst="rect">
            <a:avLst/>
          </a:prstGeom>
          <a:noFill/>
          <a:ln>
            <a:noFill/>
          </a:ln>
        </p:spPr>
      </p:pic>
      <p:pic>
        <p:nvPicPr>
          <p:cNvPr id="134" name="Google Shape;134;p7"/>
          <p:cNvPicPr preferRelativeResize="0"/>
          <p:nvPr/>
        </p:nvPicPr>
        <p:blipFill rotWithShape="1">
          <a:blip r:embed="rId4">
            <a:alphaModFix/>
          </a:blip>
          <a:srcRect/>
          <a:stretch/>
        </p:blipFill>
        <p:spPr>
          <a:xfrm>
            <a:off x="315132" y="5452314"/>
            <a:ext cx="3302000" cy="2235200"/>
          </a:xfrm>
          <a:prstGeom prst="rect">
            <a:avLst/>
          </a:prstGeom>
          <a:noFill/>
          <a:ln>
            <a:noFill/>
          </a:ln>
        </p:spPr>
      </p:pic>
      <p:sp>
        <p:nvSpPr>
          <p:cNvPr id="135" name="Google Shape;135;p7"/>
          <p:cNvSpPr txBox="1"/>
          <p:nvPr/>
        </p:nvSpPr>
        <p:spPr>
          <a:xfrm>
            <a:off x="315132" y="117477"/>
            <a:ext cx="6591000" cy="3540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Clr>
                <a:schemeClr val="dk1"/>
              </a:buClr>
              <a:buSzPts val="1700"/>
              <a:buFont typeface="Arial"/>
              <a:buNone/>
            </a:pPr>
            <a:r>
              <a:rPr lang="hu-HU" sz="1700" b="1">
                <a:solidFill>
                  <a:srgbClr val="F2F2F2"/>
                </a:solidFill>
                <a:latin typeface="Inter"/>
                <a:ea typeface="Inter"/>
                <a:cs typeface="Inter"/>
                <a:sym typeface="Inter"/>
              </a:rPr>
              <a:t>STEAM IT - Project Overview</a:t>
            </a:r>
            <a:endParaRPr sz="1700" b="1">
              <a:solidFill>
                <a:srgbClr val="F2F2F2"/>
              </a:solidFill>
              <a:latin typeface="Inter"/>
              <a:ea typeface="Inter"/>
              <a:cs typeface="Inter"/>
              <a:sym typeface="Inter"/>
            </a:endParaRPr>
          </a:p>
        </p:txBody>
      </p:sp>
      <p:pic>
        <p:nvPicPr>
          <p:cNvPr id="136" name="Google Shape;136;p7"/>
          <p:cNvPicPr preferRelativeResize="0"/>
          <p:nvPr/>
        </p:nvPicPr>
        <p:blipFill rotWithShape="1">
          <a:blip r:embed="rId5">
            <a:alphaModFix/>
          </a:blip>
          <a:srcRect/>
          <a:stretch/>
        </p:blipFill>
        <p:spPr>
          <a:xfrm>
            <a:off x="10189028" y="-107243"/>
            <a:ext cx="1969027" cy="781048"/>
          </a:xfrm>
          <a:prstGeom prst="rect">
            <a:avLst/>
          </a:prstGeom>
          <a:noFill/>
          <a:ln>
            <a:noFill/>
          </a:ln>
        </p:spPr>
      </p:pic>
      <p:sp>
        <p:nvSpPr>
          <p:cNvPr id="137" name="Google Shape;137;p7"/>
          <p:cNvSpPr txBox="1"/>
          <p:nvPr/>
        </p:nvSpPr>
        <p:spPr>
          <a:xfrm>
            <a:off x="740979" y="1405686"/>
            <a:ext cx="7498200" cy="430800"/>
          </a:xfrm>
          <a:prstGeom prst="rect">
            <a:avLst/>
          </a:prstGeom>
          <a:noFill/>
          <a:ln>
            <a:noFill/>
          </a:ln>
        </p:spPr>
        <p:txBody>
          <a:bodyPr spcFirstLastPara="1" wrap="square" lIns="91425" tIns="45700" rIns="91425" bIns="45700" anchor="t" anchorCtr="0">
            <a:spAutoFit/>
          </a:bodyPr>
          <a:lstStyle/>
          <a:p>
            <a:pPr marL="0" marR="0" lvl="0" indent="0" algn="l" rtl="0">
              <a:lnSpc>
                <a:spcPct val="135000"/>
              </a:lnSpc>
              <a:spcBef>
                <a:spcPts val="0"/>
              </a:spcBef>
              <a:spcAft>
                <a:spcPts val="0"/>
              </a:spcAft>
              <a:buClr>
                <a:srgbClr val="000000"/>
              </a:buClr>
              <a:buSzPts val="2000"/>
              <a:buFont typeface="Arial"/>
              <a:buNone/>
            </a:pPr>
            <a:r>
              <a:rPr lang="hu-HU" sz="2200" b="1">
                <a:solidFill>
                  <a:srgbClr val="FF7575"/>
                </a:solidFill>
                <a:latin typeface="Inter"/>
                <a:ea typeface="Inter"/>
                <a:cs typeface="Inter"/>
                <a:sym typeface="Inter"/>
              </a:rPr>
              <a:t>PROJECT OBJECTIVES -</a:t>
            </a:r>
            <a:endParaRPr sz="2200" b="1" i="0" u="none" strike="noStrike" cap="none">
              <a:solidFill>
                <a:srgbClr val="FF7575"/>
              </a:solidFill>
              <a:latin typeface="Calibri"/>
              <a:ea typeface="Calibri"/>
              <a:cs typeface="Calibri"/>
              <a:sym typeface="Calibri"/>
            </a:endParaRPr>
          </a:p>
        </p:txBody>
      </p:sp>
      <p:sp>
        <p:nvSpPr>
          <p:cNvPr id="138" name="Google Shape;138;p7"/>
          <p:cNvSpPr/>
          <p:nvPr/>
        </p:nvSpPr>
        <p:spPr>
          <a:xfrm>
            <a:off x="1023188" y="2233763"/>
            <a:ext cx="1530300" cy="1530300"/>
          </a:xfrm>
          <a:prstGeom prst="roundRect">
            <a:avLst>
              <a:gd name="adj" fmla="val 16667"/>
            </a:avLst>
          </a:prstGeom>
          <a:solidFill>
            <a:srgbClr val="000A5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39" name="Google Shape;139;p7"/>
          <p:cNvSpPr/>
          <p:nvPr/>
        </p:nvSpPr>
        <p:spPr>
          <a:xfrm>
            <a:off x="3822663" y="2203413"/>
            <a:ext cx="1530300" cy="1530300"/>
          </a:xfrm>
          <a:prstGeom prst="roundRect">
            <a:avLst>
              <a:gd name="adj" fmla="val 16667"/>
            </a:avLst>
          </a:prstGeom>
          <a:solidFill>
            <a:srgbClr val="000A5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40" name="Google Shape;140;p7"/>
          <p:cNvSpPr/>
          <p:nvPr/>
        </p:nvSpPr>
        <p:spPr>
          <a:xfrm>
            <a:off x="6622138" y="2220400"/>
            <a:ext cx="1530300" cy="1530300"/>
          </a:xfrm>
          <a:prstGeom prst="roundRect">
            <a:avLst>
              <a:gd name="adj" fmla="val 16667"/>
            </a:avLst>
          </a:prstGeom>
          <a:solidFill>
            <a:srgbClr val="000A5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41" name="Google Shape;141;p7"/>
          <p:cNvSpPr/>
          <p:nvPr/>
        </p:nvSpPr>
        <p:spPr>
          <a:xfrm>
            <a:off x="9416963" y="2220400"/>
            <a:ext cx="1530300" cy="1530300"/>
          </a:xfrm>
          <a:prstGeom prst="roundRect">
            <a:avLst>
              <a:gd name="adj" fmla="val 16667"/>
            </a:avLst>
          </a:prstGeom>
          <a:solidFill>
            <a:srgbClr val="000A5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Calibri"/>
              <a:ea typeface="Calibri"/>
              <a:cs typeface="Calibri"/>
              <a:sym typeface="Calibri"/>
            </a:endParaRPr>
          </a:p>
        </p:txBody>
      </p:sp>
      <p:sp>
        <p:nvSpPr>
          <p:cNvPr id="142" name="Google Shape;142;p7"/>
          <p:cNvSpPr txBox="1"/>
          <p:nvPr/>
        </p:nvSpPr>
        <p:spPr>
          <a:xfrm>
            <a:off x="539750" y="3887138"/>
            <a:ext cx="2497200" cy="954300"/>
          </a:xfrm>
          <a:prstGeom prst="rect">
            <a:avLst/>
          </a:prstGeom>
          <a:noFill/>
          <a:ln>
            <a:noFill/>
          </a:ln>
        </p:spPr>
        <p:txBody>
          <a:bodyPr spcFirstLastPara="1" wrap="square" lIns="91425" tIns="45700" rIns="91425" bIns="45700" anchor="t" anchorCtr="0">
            <a:spAutoFit/>
          </a:bodyPr>
          <a:lstStyle/>
          <a:p>
            <a:pPr marL="0" lvl="0" indent="0" algn="ctr" rtl="0">
              <a:spcBef>
                <a:spcPts val="0"/>
              </a:spcBef>
              <a:spcAft>
                <a:spcPts val="0"/>
              </a:spcAft>
              <a:buClr>
                <a:srgbClr val="000000"/>
              </a:buClr>
              <a:buSzPts val="1800"/>
              <a:buFont typeface="Arial"/>
              <a:buNone/>
            </a:pPr>
            <a:r>
              <a:rPr lang="hu-HU" b="1">
                <a:solidFill>
                  <a:srgbClr val="8A8CC5"/>
                </a:solidFill>
              </a:rPr>
              <a:t>Empowering</a:t>
            </a:r>
            <a:r>
              <a:rPr lang="hu-HU">
                <a:solidFill>
                  <a:srgbClr val="8A8CC5"/>
                </a:solidFill>
              </a:rPr>
              <a:t> underrepresented groups in STEM, with a special focus on girls (aged 14-18)</a:t>
            </a:r>
            <a:endParaRPr/>
          </a:p>
        </p:txBody>
      </p:sp>
      <p:sp>
        <p:nvSpPr>
          <p:cNvPr id="143" name="Google Shape;143;p7"/>
          <p:cNvSpPr txBox="1"/>
          <p:nvPr/>
        </p:nvSpPr>
        <p:spPr>
          <a:xfrm>
            <a:off x="6118651" y="3887138"/>
            <a:ext cx="2497200" cy="1385400"/>
          </a:xfrm>
          <a:prstGeom prst="rect">
            <a:avLst/>
          </a:prstGeom>
          <a:noFill/>
          <a:ln>
            <a:noFill/>
          </a:ln>
        </p:spPr>
        <p:txBody>
          <a:bodyPr spcFirstLastPara="1" wrap="square" lIns="91425" tIns="45700" rIns="91425" bIns="45700" anchor="t" anchorCtr="0">
            <a:spAutoFit/>
          </a:bodyPr>
          <a:lstStyle/>
          <a:p>
            <a:pPr marL="0" lvl="0" indent="0" algn="ctr" rtl="0">
              <a:spcBef>
                <a:spcPts val="0"/>
              </a:spcBef>
              <a:spcAft>
                <a:spcPts val="0"/>
              </a:spcAft>
              <a:buClr>
                <a:srgbClr val="000000"/>
              </a:buClr>
              <a:buSzPts val="1800"/>
              <a:buFont typeface="Arial"/>
              <a:buNone/>
            </a:pPr>
            <a:r>
              <a:rPr lang="hu-HU" b="1">
                <a:solidFill>
                  <a:srgbClr val="8A8CC5"/>
                </a:solidFill>
              </a:rPr>
              <a:t>Piloting and fostering </a:t>
            </a:r>
            <a:r>
              <a:rPr lang="hu-HU">
                <a:solidFill>
                  <a:srgbClr val="8A8CC5"/>
                </a:solidFill>
              </a:rPr>
              <a:t>the integration of STEAM approaches in STEM education by synthesizing previous knowledge and networks</a:t>
            </a:r>
            <a:endParaRPr/>
          </a:p>
        </p:txBody>
      </p:sp>
      <p:sp>
        <p:nvSpPr>
          <p:cNvPr id="144" name="Google Shape;144;p7"/>
          <p:cNvSpPr txBox="1"/>
          <p:nvPr/>
        </p:nvSpPr>
        <p:spPr>
          <a:xfrm>
            <a:off x="3339216" y="3887150"/>
            <a:ext cx="2497200" cy="1600800"/>
          </a:xfrm>
          <a:prstGeom prst="rect">
            <a:avLst/>
          </a:prstGeom>
          <a:noFill/>
          <a:ln>
            <a:noFill/>
          </a:ln>
        </p:spPr>
        <p:txBody>
          <a:bodyPr spcFirstLastPara="1" wrap="square" lIns="91425" tIns="45700" rIns="91425" bIns="45700" anchor="t" anchorCtr="0">
            <a:spAutoFit/>
          </a:bodyPr>
          <a:lstStyle/>
          <a:p>
            <a:pPr marL="0" lvl="0" indent="0" algn="ctr" rtl="0">
              <a:spcBef>
                <a:spcPts val="0"/>
              </a:spcBef>
              <a:spcAft>
                <a:spcPts val="0"/>
              </a:spcAft>
              <a:buClr>
                <a:srgbClr val="000000"/>
              </a:buClr>
              <a:buSzPts val="1800"/>
              <a:buFont typeface="Arial"/>
              <a:buNone/>
            </a:pPr>
            <a:r>
              <a:rPr lang="hu-HU" b="1">
                <a:solidFill>
                  <a:srgbClr val="8A8CC5"/>
                </a:solidFill>
              </a:rPr>
              <a:t>Promoting gender-inclusive</a:t>
            </a:r>
            <a:r>
              <a:rPr lang="hu-HU">
                <a:solidFill>
                  <a:srgbClr val="8A8CC5"/>
                </a:solidFill>
              </a:rPr>
              <a:t> career paths and increasing the talent pipeline in STEM fields, along with enhancing the attractiveness of STEM careers</a:t>
            </a:r>
            <a:endParaRPr/>
          </a:p>
        </p:txBody>
      </p:sp>
      <p:sp>
        <p:nvSpPr>
          <p:cNvPr id="145" name="Google Shape;145;p7"/>
          <p:cNvSpPr txBox="1"/>
          <p:nvPr/>
        </p:nvSpPr>
        <p:spPr>
          <a:xfrm>
            <a:off x="8924843" y="3887138"/>
            <a:ext cx="2497200" cy="1600800"/>
          </a:xfrm>
          <a:prstGeom prst="rect">
            <a:avLst/>
          </a:prstGeom>
          <a:noFill/>
          <a:ln>
            <a:noFill/>
          </a:ln>
        </p:spPr>
        <p:txBody>
          <a:bodyPr spcFirstLastPara="1" wrap="square" lIns="91425" tIns="45700" rIns="91425" bIns="45700" anchor="t" anchorCtr="0">
            <a:spAutoFit/>
          </a:bodyPr>
          <a:lstStyle/>
          <a:p>
            <a:pPr marL="0" lvl="0" indent="0" algn="ctr" rtl="0">
              <a:spcBef>
                <a:spcPts val="0"/>
              </a:spcBef>
              <a:spcAft>
                <a:spcPts val="0"/>
              </a:spcAft>
              <a:buClr>
                <a:srgbClr val="000000"/>
              </a:buClr>
              <a:buSzPts val="1800"/>
              <a:buFont typeface="Arial"/>
              <a:buNone/>
            </a:pPr>
            <a:r>
              <a:rPr lang="hu-HU" b="1">
                <a:solidFill>
                  <a:srgbClr val="8A8CC5"/>
                </a:solidFill>
              </a:rPr>
              <a:t>Supporting STEM education</a:t>
            </a:r>
            <a:r>
              <a:rPr lang="hu-HU">
                <a:solidFill>
                  <a:srgbClr val="8A8CC5"/>
                </a:solidFill>
              </a:rPr>
              <a:t> providers by sharing knowledge and building capacity to eliminate gender-based barriers, including gender stereotypes in STEM education</a:t>
            </a:r>
            <a:endParaRPr/>
          </a:p>
        </p:txBody>
      </p:sp>
      <p:pic>
        <p:nvPicPr>
          <p:cNvPr id="146" name="Google Shape;146;p7"/>
          <p:cNvPicPr preferRelativeResize="0"/>
          <p:nvPr/>
        </p:nvPicPr>
        <p:blipFill>
          <a:blip r:embed="rId6">
            <a:alphaModFix/>
          </a:blip>
          <a:stretch>
            <a:fillRect/>
          </a:stretch>
        </p:blipFill>
        <p:spPr>
          <a:xfrm>
            <a:off x="1099400" y="2317250"/>
            <a:ext cx="1385400" cy="1385400"/>
          </a:xfrm>
          <a:prstGeom prst="rect">
            <a:avLst/>
          </a:prstGeom>
          <a:noFill/>
          <a:ln>
            <a:noFill/>
          </a:ln>
        </p:spPr>
      </p:pic>
      <p:pic>
        <p:nvPicPr>
          <p:cNvPr id="147" name="Google Shape;147;p7"/>
          <p:cNvPicPr preferRelativeResize="0"/>
          <p:nvPr/>
        </p:nvPicPr>
        <p:blipFill>
          <a:blip r:embed="rId7">
            <a:alphaModFix/>
          </a:blip>
          <a:stretch>
            <a:fillRect/>
          </a:stretch>
        </p:blipFill>
        <p:spPr>
          <a:xfrm>
            <a:off x="3987525" y="2385250"/>
            <a:ext cx="1200599" cy="1200599"/>
          </a:xfrm>
          <a:prstGeom prst="rect">
            <a:avLst/>
          </a:prstGeom>
          <a:noFill/>
          <a:ln>
            <a:noFill/>
          </a:ln>
        </p:spPr>
      </p:pic>
      <p:pic>
        <p:nvPicPr>
          <p:cNvPr id="148" name="Google Shape;148;p7"/>
          <p:cNvPicPr preferRelativeResize="0"/>
          <p:nvPr/>
        </p:nvPicPr>
        <p:blipFill>
          <a:blip r:embed="rId8">
            <a:alphaModFix/>
          </a:blip>
          <a:stretch>
            <a:fillRect/>
          </a:stretch>
        </p:blipFill>
        <p:spPr>
          <a:xfrm>
            <a:off x="6766939" y="2361389"/>
            <a:ext cx="1200599" cy="1200599"/>
          </a:xfrm>
          <a:prstGeom prst="rect">
            <a:avLst/>
          </a:prstGeom>
          <a:noFill/>
          <a:ln>
            <a:noFill/>
          </a:ln>
        </p:spPr>
      </p:pic>
      <p:pic>
        <p:nvPicPr>
          <p:cNvPr id="149" name="Google Shape;149;p7"/>
          <p:cNvPicPr preferRelativeResize="0"/>
          <p:nvPr/>
        </p:nvPicPr>
        <p:blipFill>
          <a:blip r:embed="rId9">
            <a:alphaModFix/>
          </a:blip>
          <a:stretch>
            <a:fillRect/>
          </a:stretch>
        </p:blipFill>
        <p:spPr>
          <a:xfrm>
            <a:off x="9523725" y="2342050"/>
            <a:ext cx="1299451" cy="1299451"/>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g2f3f717be8f_0_13"/>
          <p:cNvSpPr/>
          <p:nvPr/>
        </p:nvSpPr>
        <p:spPr>
          <a:xfrm>
            <a:off x="0" y="0"/>
            <a:ext cx="12192000" cy="560100"/>
          </a:xfrm>
          <a:prstGeom prst="rect">
            <a:avLst/>
          </a:prstGeom>
          <a:solidFill>
            <a:srgbClr val="000A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pic>
        <p:nvPicPr>
          <p:cNvPr id="155" name="Google Shape;155;g2f3f717be8f_0_13"/>
          <p:cNvPicPr preferRelativeResize="0"/>
          <p:nvPr/>
        </p:nvPicPr>
        <p:blipFill rotWithShape="1">
          <a:blip r:embed="rId3">
            <a:alphaModFix/>
          </a:blip>
          <a:srcRect/>
          <a:stretch/>
        </p:blipFill>
        <p:spPr>
          <a:xfrm>
            <a:off x="9404845" y="6073501"/>
            <a:ext cx="2881053" cy="2827699"/>
          </a:xfrm>
          <a:prstGeom prst="rect">
            <a:avLst/>
          </a:prstGeom>
          <a:noFill/>
          <a:ln>
            <a:noFill/>
          </a:ln>
        </p:spPr>
      </p:pic>
      <p:pic>
        <p:nvPicPr>
          <p:cNvPr id="156" name="Google Shape;156;g2f3f717be8f_0_13"/>
          <p:cNvPicPr preferRelativeResize="0"/>
          <p:nvPr/>
        </p:nvPicPr>
        <p:blipFill rotWithShape="1">
          <a:blip r:embed="rId4">
            <a:alphaModFix/>
          </a:blip>
          <a:srcRect/>
          <a:stretch/>
        </p:blipFill>
        <p:spPr>
          <a:xfrm>
            <a:off x="315132" y="5927039"/>
            <a:ext cx="3301999" cy="2235199"/>
          </a:xfrm>
          <a:prstGeom prst="rect">
            <a:avLst/>
          </a:prstGeom>
          <a:noFill/>
          <a:ln>
            <a:noFill/>
          </a:ln>
        </p:spPr>
      </p:pic>
      <p:sp>
        <p:nvSpPr>
          <p:cNvPr id="157" name="Google Shape;157;g2f3f717be8f_0_13"/>
          <p:cNvSpPr txBox="1"/>
          <p:nvPr/>
        </p:nvSpPr>
        <p:spPr>
          <a:xfrm>
            <a:off x="315132" y="117477"/>
            <a:ext cx="6591000" cy="3540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Clr>
                <a:schemeClr val="dk1"/>
              </a:buClr>
              <a:buSzPts val="1700"/>
              <a:buFont typeface="Arial"/>
              <a:buNone/>
            </a:pPr>
            <a:r>
              <a:rPr lang="hu-HU" sz="1700" b="1">
                <a:solidFill>
                  <a:srgbClr val="F2F2F2"/>
                </a:solidFill>
                <a:latin typeface="Inter"/>
                <a:ea typeface="Inter"/>
                <a:cs typeface="Inter"/>
                <a:sym typeface="Inter"/>
              </a:rPr>
              <a:t>STEAM IT - Project Overview</a:t>
            </a:r>
            <a:endParaRPr sz="1700" b="1">
              <a:solidFill>
                <a:srgbClr val="F2F2F2"/>
              </a:solidFill>
              <a:latin typeface="Inter"/>
              <a:ea typeface="Inter"/>
              <a:cs typeface="Inter"/>
              <a:sym typeface="Inter"/>
            </a:endParaRPr>
          </a:p>
        </p:txBody>
      </p:sp>
      <p:pic>
        <p:nvPicPr>
          <p:cNvPr id="158" name="Google Shape;158;g2f3f717be8f_0_13"/>
          <p:cNvPicPr preferRelativeResize="0"/>
          <p:nvPr/>
        </p:nvPicPr>
        <p:blipFill rotWithShape="1">
          <a:blip r:embed="rId5">
            <a:alphaModFix/>
          </a:blip>
          <a:srcRect/>
          <a:stretch/>
        </p:blipFill>
        <p:spPr>
          <a:xfrm>
            <a:off x="10189028" y="-107243"/>
            <a:ext cx="1969027" cy="781047"/>
          </a:xfrm>
          <a:prstGeom prst="rect">
            <a:avLst/>
          </a:prstGeom>
          <a:noFill/>
          <a:ln>
            <a:noFill/>
          </a:ln>
        </p:spPr>
      </p:pic>
      <p:sp>
        <p:nvSpPr>
          <p:cNvPr id="159" name="Google Shape;159;g2f3f717be8f_0_13"/>
          <p:cNvSpPr txBox="1"/>
          <p:nvPr/>
        </p:nvSpPr>
        <p:spPr>
          <a:xfrm>
            <a:off x="664773" y="1939075"/>
            <a:ext cx="10742400" cy="369300"/>
          </a:xfrm>
          <a:prstGeom prst="rect">
            <a:avLst/>
          </a:prstGeom>
          <a:noFill/>
          <a:ln>
            <a:noFill/>
          </a:ln>
        </p:spPr>
        <p:txBody>
          <a:bodyPr spcFirstLastPara="1" wrap="square" lIns="91425" tIns="45700" rIns="91425" bIns="45700" anchor="t" anchorCtr="0">
            <a:spAutoFit/>
          </a:bodyPr>
          <a:lstStyle/>
          <a:p>
            <a:pPr marL="0" marR="0" lvl="0" indent="0" algn="l" rtl="0">
              <a:lnSpc>
                <a:spcPct val="115000"/>
              </a:lnSpc>
              <a:spcBef>
                <a:spcPts val="0"/>
              </a:spcBef>
              <a:spcAft>
                <a:spcPts val="0"/>
              </a:spcAft>
              <a:buClr>
                <a:srgbClr val="000000"/>
              </a:buClr>
              <a:buSzPts val="2000"/>
              <a:buFont typeface="Arial"/>
              <a:buNone/>
            </a:pPr>
            <a:r>
              <a:rPr lang="hu-HU" sz="1800">
                <a:solidFill>
                  <a:srgbClr val="000A59"/>
                </a:solidFill>
                <a:latin typeface="Inter"/>
                <a:ea typeface="Inter"/>
                <a:cs typeface="Inter"/>
                <a:sym typeface="Inter"/>
              </a:rPr>
              <a:t>STREAM IT brings together an impressive consortium of </a:t>
            </a:r>
            <a:r>
              <a:rPr lang="hu-HU" sz="1800" b="1">
                <a:solidFill>
                  <a:schemeClr val="dk1"/>
                </a:solidFill>
                <a:latin typeface="Inter"/>
                <a:ea typeface="Inter"/>
                <a:cs typeface="Inter"/>
                <a:sym typeface="Inter"/>
              </a:rPr>
              <a:t>21 </a:t>
            </a:r>
            <a:r>
              <a:rPr lang="hu-HU" sz="1800" b="1">
                <a:solidFill>
                  <a:srgbClr val="000A59"/>
                </a:solidFill>
                <a:latin typeface="Inter"/>
                <a:ea typeface="Inter"/>
                <a:cs typeface="Inter"/>
                <a:sym typeface="Inter"/>
              </a:rPr>
              <a:t>partners from 20 different countries.</a:t>
            </a:r>
            <a:endParaRPr sz="1800" b="1" i="0" u="none" strike="noStrike" cap="none">
              <a:solidFill>
                <a:srgbClr val="000A59"/>
              </a:solidFill>
              <a:latin typeface="Calibri"/>
              <a:ea typeface="Calibri"/>
              <a:cs typeface="Calibri"/>
              <a:sym typeface="Calibri"/>
            </a:endParaRPr>
          </a:p>
        </p:txBody>
      </p:sp>
      <p:pic>
        <p:nvPicPr>
          <p:cNvPr id="160" name="Google Shape;160;g2f3f717be8f_0_13"/>
          <p:cNvPicPr preferRelativeResize="0"/>
          <p:nvPr/>
        </p:nvPicPr>
        <p:blipFill>
          <a:blip r:embed="rId6">
            <a:alphaModFix/>
          </a:blip>
          <a:stretch>
            <a:fillRect/>
          </a:stretch>
        </p:blipFill>
        <p:spPr>
          <a:xfrm>
            <a:off x="2424565" y="5349101"/>
            <a:ext cx="1310372" cy="293507"/>
          </a:xfrm>
          <a:prstGeom prst="rect">
            <a:avLst/>
          </a:prstGeom>
          <a:noFill/>
          <a:ln>
            <a:noFill/>
          </a:ln>
        </p:spPr>
      </p:pic>
      <p:grpSp>
        <p:nvGrpSpPr>
          <p:cNvPr id="161" name="Google Shape;161;g2f3f717be8f_0_13"/>
          <p:cNvGrpSpPr/>
          <p:nvPr/>
        </p:nvGrpSpPr>
        <p:grpSpPr>
          <a:xfrm>
            <a:off x="740956" y="2721510"/>
            <a:ext cx="10742399" cy="3017112"/>
            <a:chOff x="740975" y="2188176"/>
            <a:chExt cx="10609777" cy="2979863"/>
          </a:xfrm>
        </p:grpSpPr>
        <p:pic>
          <p:nvPicPr>
            <p:cNvPr id="162" name="Google Shape;162;g2f3f717be8f_0_13"/>
            <p:cNvPicPr preferRelativeResize="0"/>
            <p:nvPr/>
          </p:nvPicPr>
          <p:blipFill>
            <a:blip r:embed="rId7">
              <a:alphaModFix/>
            </a:blip>
            <a:stretch>
              <a:fillRect/>
            </a:stretch>
          </p:blipFill>
          <p:spPr>
            <a:xfrm>
              <a:off x="794400" y="2266913"/>
              <a:ext cx="1037701" cy="932775"/>
            </a:xfrm>
            <a:prstGeom prst="rect">
              <a:avLst/>
            </a:prstGeom>
            <a:noFill/>
            <a:ln>
              <a:noFill/>
            </a:ln>
          </p:spPr>
        </p:pic>
        <p:pic>
          <p:nvPicPr>
            <p:cNvPr id="163" name="Google Shape;163;g2f3f717be8f_0_13"/>
            <p:cNvPicPr preferRelativeResize="0"/>
            <p:nvPr/>
          </p:nvPicPr>
          <p:blipFill>
            <a:blip r:embed="rId8">
              <a:alphaModFix/>
            </a:blip>
            <a:stretch>
              <a:fillRect/>
            </a:stretch>
          </p:blipFill>
          <p:spPr>
            <a:xfrm>
              <a:off x="939394" y="4553288"/>
              <a:ext cx="1090099" cy="444861"/>
            </a:xfrm>
            <a:prstGeom prst="rect">
              <a:avLst/>
            </a:prstGeom>
            <a:noFill/>
            <a:ln>
              <a:noFill/>
            </a:ln>
          </p:spPr>
        </p:pic>
        <p:pic>
          <p:nvPicPr>
            <p:cNvPr id="164" name="Google Shape;164;g2f3f717be8f_0_13"/>
            <p:cNvPicPr preferRelativeResize="0"/>
            <p:nvPr/>
          </p:nvPicPr>
          <p:blipFill>
            <a:blip r:embed="rId9">
              <a:alphaModFix/>
            </a:blip>
            <a:stretch>
              <a:fillRect/>
            </a:stretch>
          </p:blipFill>
          <p:spPr>
            <a:xfrm>
              <a:off x="740975" y="3440901"/>
              <a:ext cx="1860864" cy="707825"/>
            </a:xfrm>
            <a:prstGeom prst="rect">
              <a:avLst/>
            </a:prstGeom>
            <a:noFill/>
            <a:ln>
              <a:noFill/>
            </a:ln>
          </p:spPr>
        </p:pic>
        <p:pic>
          <p:nvPicPr>
            <p:cNvPr id="165" name="Google Shape;165;g2f3f717be8f_0_13"/>
            <p:cNvPicPr preferRelativeResize="0"/>
            <p:nvPr/>
          </p:nvPicPr>
          <p:blipFill>
            <a:blip r:embed="rId10">
              <a:alphaModFix/>
            </a:blip>
            <a:stretch>
              <a:fillRect/>
            </a:stretch>
          </p:blipFill>
          <p:spPr>
            <a:xfrm>
              <a:off x="5151030" y="2600499"/>
              <a:ext cx="1321891" cy="289878"/>
            </a:xfrm>
            <a:prstGeom prst="rect">
              <a:avLst/>
            </a:prstGeom>
            <a:noFill/>
            <a:ln>
              <a:noFill/>
            </a:ln>
          </p:spPr>
        </p:pic>
        <p:pic>
          <p:nvPicPr>
            <p:cNvPr id="166" name="Google Shape;166;g2f3f717be8f_0_13"/>
            <p:cNvPicPr preferRelativeResize="0"/>
            <p:nvPr/>
          </p:nvPicPr>
          <p:blipFill>
            <a:blip r:embed="rId11">
              <a:alphaModFix/>
            </a:blip>
            <a:stretch>
              <a:fillRect/>
            </a:stretch>
          </p:blipFill>
          <p:spPr>
            <a:xfrm>
              <a:off x="4072126" y="4578113"/>
              <a:ext cx="1201389" cy="395225"/>
            </a:xfrm>
            <a:prstGeom prst="rect">
              <a:avLst/>
            </a:prstGeom>
            <a:noFill/>
            <a:ln>
              <a:noFill/>
            </a:ln>
          </p:spPr>
        </p:pic>
        <p:pic>
          <p:nvPicPr>
            <p:cNvPr id="167" name="Google Shape;167;g2f3f717be8f_0_13"/>
            <p:cNvPicPr preferRelativeResize="0"/>
            <p:nvPr/>
          </p:nvPicPr>
          <p:blipFill rotWithShape="1">
            <a:blip r:embed="rId12">
              <a:alphaModFix/>
            </a:blip>
            <a:srcRect t="11043" b="16492"/>
            <a:stretch/>
          </p:blipFill>
          <p:spPr>
            <a:xfrm>
              <a:off x="3068975" y="2391525"/>
              <a:ext cx="1969024" cy="707824"/>
            </a:xfrm>
            <a:prstGeom prst="rect">
              <a:avLst/>
            </a:prstGeom>
            <a:noFill/>
            <a:ln>
              <a:noFill/>
            </a:ln>
          </p:spPr>
        </p:pic>
        <p:pic>
          <p:nvPicPr>
            <p:cNvPr id="168" name="Google Shape;168;g2f3f717be8f_0_13"/>
            <p:cNvPicPr preferRelativeResize="0"/>
            <p:nvPr/>
          </p:nvPicPr>
          <p:blipFill>
            <a:blip r:embed="rId13">
              <a:alphaModFix/>
            </a:blip>
            <a:stretch>
              <a:fillRect/>
            </a:stretch>
          </p:blipFill>
          <p:spPr>
            <a:xfrm>
              <a:off x="7507650" y="4344000"/>
              <a:ext cx="935875" cy="743490"/>
            </a:xfrm>
            <a:prstGeom prst="rect">
              <a:avLst/>
            </a:prstGeom>
            <a:noFill/>
            <a:ln>
              <a:noFill/>
            </a:ln>
          </p:spPr>
        </p:pic>
        <p:pic>
          <p:nvPicPr>
            <p:cNvPr id="169" name="Google Shape;169;g2f3f717be8f_0_13"/>
            <p:cNvPicPr preferRelativeResize="0"/>
            <p:nvPr/>
          </p:nvPicPr>
          <p:blipFill>
            <a:blip r:embed="rId14">
              <a:alphaModFix/>
            </a:blip>
            <a:stretch>
              <a:fillRect/>
            </a:stretch>
          </p:blipFill>
          <p:spPr>
            <a:xfrm>
              <a:off x="8632049" y="2403051"/>
              <a:ext cx="1367117" cy="487324"/>
            </a:xfrm>
            <a:prstGeom prst="rect">
              <a:avLst/>
            </a:prstGeom>
            <a:noFill/>
            <a:ln>
              <a:noFill/>
            </a:ln>
          </p:spPr>
        </p:pic>
        <p:pic>
          <p:nvPicPr>
            <p:cNvPr id="170" name="Google Shape;170;g2f3f717be8f_0_13"/>
            <p:cNvPicPr preferRelativeResize="0"/>
            <p:nvPr/>
          </p:nvPicPr>
          <p:blipFill>
            <a:blip r:embed="rId15">
              <a:alphaModFix/>
            </a:blip>
            <a:stretch>
              <a:fillRect/>
            </a:stretch>
          </p:blipFill>
          <p:spPr>
            <a:xfrm>
              <a:off x="9436525" y="3411149"/>
              <a:ext cx="1539601" cy="583004"/>
            </a:xfrm>
            <a:prstGeom prst="rect">
              <a:avLst/>
            </a:prstGeom>
            <a:noFill/>
            <a:ln>
              <a:noFill/>
            </a:ln>
          </p:spPr>
        </p:pic>
        <p:pic>
          <p:nvPicPr>
            <p:cNvPr id="171" name="Google Shape;171;g2f3f717be8f_0_13"/>
            <p:cNvPicPr preferRelativeResize="0"/>
            <p:nvPr/>
          </p:nvPicPr>
          <p:blipFill>
            <a:blip r:embed="rId16">
              <a:alphaModFix/>
            </a:blip>
            <a:stretch>
              <a:fillRect/>
            </a:stretch>
          </p:blipFill>
          <p:spPr>
            <a:xfrm>
              <a:off x="2813475" y="3511980"/>
              <a:ext cx="746325" cy="526619"/>
            </a:xfrm>
            <a:prstGeom prst="rect">
              <a:avLst/>
            </a:prstGeom>
            <a:noFill/>
            <a:ln>
              <a:noFill/>
            </a:ln>
          </p:spPr>
        </p:pic>
        <p:pic>
          <p:nvPicPr>
            <p:cNvPr id="172" name="Google Shape;172;g2f3f717be8f_0_13"/>
            <p:cNvPicPr preferRelativeResize="0"/>
            <p:nvPr/>
          </p:nvPicPr>
          <p:blipFill>
            <a:blip r:embed="rId17">
              <a:alphaModFix/>
            </a:blip>
            <a:stretch>
              <a:fillRect/>
            </a:stretch>
          </p:blipFill>
          <p:spPr>
            <a:xfrm>
              <a:off x="8904939" y="4344000"/>
              <a:ext cx="781048" cy="781050"/>
            </a:xfrm>
            <a:prstGeom prst="rect">
              <a:avLst/>
            </a:prstGeom>
            <a:noFill/>
            <a:ln>
              <a:noFill/>
            </a:ln>
          </p:spPr>
        </p:pic>
        <p:pic>
          <p:nvPicPr>
            <p:cNvPr id="173" name="Google Shape;173;g2f3f717be8f_0_13"/>
            <p:cNvPicPr preferRelativeResize="0"/>
            <p:nvPr/>
          </p:nvPicPr>
          <p:blipFill>
            <a:blip r:embed="rId18">
              <a:alphaModFix/>
            </a:blip>
            <a:stretch>
              <a:fillRect/>
            </a:stretch>
          </p:blipFill>
          <p:spPr>
            <a:xfrm>
              <a:off x="10056602" y="4275996"/>
              <a:ext cx="1294149" cy="892043"/>
            </a:xfrm>
            <a:prstGeom prst="rect">
              <a:avLst/>
            </a:prstGeom>
            <a:noFill/>
            <a:ln>
              <a:noFill/>
            </a:ln>
          </p:spPr>
        </p:pic>
        <p:pic>
          <p:nvPicPr>
            <p:cNvPr id="174" name="Google Shape;174;g2f3f717be8f_0_13"/>
            <p:cNvPicPr preferRelativeResize="0"/>
            <p:nvPr/>
          </p:nvPicPr>
          <p:blipFill rotWithShape="1">
            <a:blip r:embed="rId19">
              <a:alphaModFix/>
            </a:blip>
            <a:srcRect t="15590"/>
            <a:stretch/>
          </p:blipFill>
          <p:spPr>
            <a:xfrm>
              <a:off x="8114725" y="3455400"/>
              <a:ext cx="866025" cy="487375"/>
            </a:xfrm>
            <a:prstGeom prst="rect">
              <a:avLst/>
            </a:prstGeom>
            <a:noFill/>
            <a:ln>
              <a:noFill/>
            </a:ln>
          </p:spPr>
        </p:pic>
        <p:pic>
          <p:nvPicPr>
            <p:cNvPr id="175" name="Google Shape;175;g2f3f717be8f_0_13"/>
            <p:cNvPicPr preferRelativeResize="0"/>
            <p:nvPr/>
          </p:nvPicPr>
          <p:blipFill>
            <a:blip r:embed="rId20">
              <a:alphaModFix/>
            </a:blip>
            <a:stretch>
              <a:fillRect/>
            </a:stretch>
          </p:blipFill>
          <p:spPr>
            <a:xfrm>
              <a:off x="5071723" y="3525211"/>
              <a:ext cx="1090100" cy="501311"/>
            </a:xfrm>
            <a:prstGeom prst="rect">
              <a:avLst/>
            </a:prstGeom>
            <a:noFill/>
            <a:ln>
              <a:noFill/>
            </a:ln>
          </p:spPr>
        </p:pic>
        <p:pic>
          <p:nvPicPr>
            <p:cNvPr id="176" name="Google Shape;176;g2f3f717be8f_0_13"/>
            <p:cNvPicPr preferRelativeResize="0"/>
            <p:nvPr/>
          </p:nvPicPr>
          <p:blipFill>
            <a:blip r:embed="rId21">
              <a:alphaModFix/>
            </a:blip>
            <a:stretch>
              <a:fillRect/>
            </a:stretch>
          </p:blipFill>
          <p:spPr>
            <a:xfrm>
              <a:off x="6472925" y="3300238"/>
              <a:ext cx="1321899" cy="881020"/>
            </a:xfrm>
            <a:prstGeom prst="rect">
              <a:avLst/>
            </a:prstGeom>
            <a:noFill/>
            <a:ln>
              <a:noFill/>
            </a:ln>
          </p:spPr>
        </p:pic>
        <p:pic>
          <p:nvPicPr>
            <p:cNvPr id="177" name="Google Shape;177;g2f3f717be8f_0_13"/>
            <p:cNvPicPr preferRelativeResize="0"/>
            <p:nvPr/>
          </p:nvPicPr>
          <p:blipFill rotWithShape="1">
            <a:blip r:embed="rId22">
              <a:alphaModFix/>
            </a:blip>
            <a:srcRect/>
            <a:stretch/>
          </p:blipFill>
          <p:spPr>
            <a:xfrm>
              <a:off x="4053538" y="3290462"/>
              <a:ext cx="524446" cy="824376"/>
            </a:xfrm>
            <a:prstGeom prst="rect">
              <a:avLst/>
            </a:prstGeom>
            <a:noFill/>
            <a:ln>
              <a:noFill/>
            </a:ln>
          </p:spPr>
        </p:pic>
        <p:pic>
          <p:nvPicPr>
            <p:cNvPr id="178" name="Google Shape;178;g2f3f717be8f_0_13"/>
            <p:cNvPicPr preferRelativeResize="0"/>
            <p:nvPr/>
          </p:nvPicPr>
          <p:blipFill rotWithShape="1">
            <a:blip r:embed="rId23">
              <a:alphaModFix/>
            </a:blip>
            <a:srcRect t="-4606" r="21482" b="39174"/>
            <a:stretch/>
          </p:blipFill>
          <p:spPr>
            <a:xfrm>
              <a:off x="5761763" y="4452387"/>
              <a:ext cx="1294151" cy="649250"/>
            </a:xfrm>
            <a:prstGeom prst="rect">
              <a:avLst/>
            </a:prstGeom>
            <a:noFill/>
            <a:ln>
              <a:noFill/>
            </a:ln>
          </p:spPr>
        </p:pic>
        <p:pic>
          <p:nvPicPr>
            <p:cNvPr id="179" name="Google Shape;179;g2f3f717be8f_0_13"/>
            <p:cNvPicPr preferRelativeResize="0"/>
            <p:nvPr/>
          </p:nvPicPr>
          <p:blipFill>
            <a:blip r:embed="rId24">
              <a:alphaModFix/>
            </a:blip>
            <a:stretch>
              <a:fillRect/>
            </a:stretch>
          </p:blipFill>
          <p:spPr>
            <a:xfrm>
              <a:off x="2154825" y="2442386"/>
              <a:ext cx="670375" cy="670375"/>
            </a:xfrm>
            <a:prstGeom prst="rect">
              <a:avLst/>
            </a:prstGeom>
            <a:noFill/>
            <a:ln>
              <a:noFill/>
            </a:ln>
          </p:spPr>
        </p:pic>
        <p:pic>
          <p:nvPicPr>
            <p:cNvPr id="180" name="Google Shape;180;g2f3f717be8f_0_13"/>
            <p:cNvPicPr preferRelativeResize="0"/>
            <p:nvPr/>
          </p:nvPicPr>
          <p:blipFill>
            <a:blip r:embed="rId25">
              <a:alphaModFix/>
            </a:blip>
            <a:stretch>
              <a:fillRect/>
            </a:stretch>
          </p:blipFill>
          <p:spPr>
            <a:xfrm>
              <a:off x="6842825" y="2269600"/>
              <a:ext cx="1367125" cy="759519"/>
            </a:xfrm>
            <a:prstGeom prst="rect">
              <a:avLst/>
            </a:prstGeom>
            <a:noFill/>
            <a:ln>
              <a:noFill/>
            </a:ln>
          </p:spPr>
        </p:pic>
        <p:pic>
          <p:nvPicPr>
            <p:cNvPr id="181" name="Google Shape;181;g2f3f717be8f_0_13"/>
            <p:cNvPicPr preferRelativeResize="0"/>
            <p:nvPr/>
          </p:nvPicPr>
          <p:blipFill>
            <a:blip r:embed="rId26">
              <a:alphaModFix/>
            </a:blip>
            <a:stretch>
              <a:fillRect/>
            </a:stretch>
          </p:blipFill>
          <p:spPr>
            <a:xfrm>
              <a:off x="10340201" y="2188176"/>
              <a:ext cx="866025" cy="864920"/>
            </a:xfrm>
            <a:prstGeom prst="rect">
              <a:avLst/>
            </a:prstGeom>
            <a:noFill/>
            <a:ln>
              <a:noFill/>
            </a:ln>
          </p:spPr>
        </p:pic>
      </p:grpSp>
      <p:sp>
        <p:nvSpPr>
          <p:cNvPr id="182" name="Google Shape;182;g2f3f717be8f_0_13"/>
          <p:cNvSpPr txBox="1"/>
          <p:nvPr/>
        </p:nvSpPr>
        <p:spPr>
          <a:xfrm>
            <a:off x="696132" y="1383158"/>
            <a:ext cx="6103200" cy="430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100"/>
              <a:buFont typeface="Arial"/>
              <a:buNone/>
            </a:pPr>
            <a:r>
              <a:rPr lang="hu-HU" sz="2200" b="1">
                <a:solidFill>
                  <a:srgbClr val="FF7575"/>
                </a:solidFill>
                <a:latin typeface="Inter"/>
                <a:ea typeface="Inter"/>
                <a:cs typeface="Inter"/>
                <a:sym typeface="Inter"/>
              </a:rPr>
              <a:t>PROJECT CONSORTIUM -</a:t>
            </a:r>
            <a:endParaRPr sz="2200" b="0" i="0" u="none" strike="noStrike" cap="none">
              <a:solidFill>
                <a:srgbClr val="FF7575"/>
              </a:solidFill>
              <a:latin typeface="Calibri"/>
              <a:ea typeface="Calibri"/>
              <a:cs typeface="Calibri"/>
              <a:sym typeface="Calibri"/>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86"/>
        <p:cNvGrpSpPr/>
        <p:nvPr/>
      </p:nvGrpSpPr>
      <p:grpSpPr>
        <a:xfrm>
          <a:off x="0" y="0"/>
          <a:ext cx="0" cy="0"/>
          <a:chOff x="0" y="0"/>
          <a:chExt cx="0" cy="0"/>
        </a:xfrm>
      </p:grpSpPr>
      <p:sp>
        <p:nvSpPr>
          <p:cNvPr id="187" name="Google Shape;187;p3"/>
          <p:cNvSpPr txBox="1"/>
          <p:nvPr/>
        </p:nvSpPr>
        <p:spPr>
          <a:xfrm>
            <a:off x="721882" y="1909246"/>
            <a:ext cx="4849200" cy="3709500"/>
          </a:xfrm>
          <a:prstGeom prst="rect">
            <a:avLst/>
          </a:prstGeom>
          <a:noFill/>
          <a:ln>
            <a:noFill/>
          </a:ln>
        </p:spPr>
        <p:txBody>
          <a:bodyPr spcFirstLastPara="1" wrap="square" lIns="91425" tIns="45700" rIns="91425" bIns="45700" anchor="t" anchorCtr="0">
            <a:spAutoFit/>
          </a:bodyPr>
          <a:lstStyle/>
          <a:p>
            <a:pPr marL="0" lvl="0" indent="0" algn="l" rtl="0">
              <a:lnSpc>
                <a:spcPct val="115000"/>
              </a:lnSpc>
              <a:spcBef>
                <a:spcPts val="1200"/>
              </a:spcBef>
              <a:spcAft>
                <a:spcPts val="0"/>
              </a:spcAft>
              <a:buClr>
                <a:schemeClr val="dk1"/>
              </a:buClr>
              <a:buSzPts val="1100"/>
              <a:buFont typeface="Arial"/>
              <a:buNone/>
            </a:pPr>
            <a:r>
              <a:rPr lang="hu-HU" sz="1800" b="1">
                <a:solidFill>
                  <a:srgbClr val="000A59"/>
                </a:solidFill>
                <a:latin typeface="Inter"/>
                <a:ea typeface="Inter"/>
                <a:cs typeface="Inter"/>
                <a:sym typeface="Inter"/>
              </a:rPr>
              <a:t>ST(R)E(A)M IT is dedicated to enhancing STEM education, using innovative STEAM approaches and teaching methods to engage students of all ages.</a:t>
            </a:r>
            <a:endParaRPr sz="1800" b="1">
              <a:solidFill>
                <a:srgbClr val="000A59"/>
              </a:solidFill>
              <a:latin typeface="Inter"/>
              <a:ea typeface="Inter"/>
              <a:cs typeface="Inter"/>
              <a:sym typeface="Inter"/>
            </a:endParaRPr>
          </a:p>
          <a:p>
            <a:pPr marL="0" lvl="0" indent="0" algn="l" rtl="0">
              <a:lnSpc>
                <a:spcPct val="115000"/>
              </a:lnSpc>
              <a:spcBef>
                <a:spcPts val="1200"/>
              </a:spcBef>
              <a:spcAft>
                <a:spcPts val="1200"/>
              </a:spcAft>
              <a:buClr>
                <a:schemeClr val="dk1"/>
              </a:buClr>
              <a:buSzPts val="1100"/>
              <a:buFont typeface="Arial"/>
              <a:buNone/>
            </a:pPr>
            <a:r>
              <a:rPr lang="hu-HU" sz="1800">
                <a:solidFill>
                  <a:srgbClr val="000A59"/>
                </a:solidFill>
                <a:latin typeface="Inter"/>
                <a:ea typeface="Inter"/>
                <a:cs typeface="Inter"/>
                <a:sym typeface="Inter"/>
              </a:rPr>
              <a:t>These efforts aim to upskill educators, facilitate knowledge sharing, and build community support. Key initiatives involve developing toolkits, creating a virtual makerspace and establishing national hubs for STEM educators that are accessible to all interested parties.</a:t>
            </a:r>
            <a:endParaRPr sz="1800">
              <a:solidFill>
                <a:srgbClr val="000A59"/>
              </a:solidFill>
              <a:latin typeface="Inter"/>
              <a:ea typeface="Inter"/>
              <a:cs typeface="Inter"/>
              <a:sym typeface="Inter"/>
            </a:endParaRPr>
          </a:p>
        </p:txBody>
      </p:sp>
      <p:pic>
        <p:nvPicPr>
          <p:cNvPr id="188" name="Google Shape;188;p3"/>
          <p:cNvPicPr preferRelativeResize="0"/>
          <p:nvPr/>
        </p:nvPicPr>
        <p:blipFill rotWithShape="1">
          <a:blip r:embed="rId3">
            <a:alphaModFix/>
          </a:blip>
          <a:srcRect/>
          <a:stretch/>
        </p:blipFill>
        <p:spPr>
          <a:xfrm>
            <a:off x="2787081" y="5852934"/>
            <a:ext cx="3301999" cy="2235199"/>
          </a:xfrm>
          <a:prstGeom prst="rect">
            <a:avLst/>
          </a:prstGeom>
          <a:noFill/>
          <a:ln>
            <a:noFill/>
          </a:ln>
        </p:spPr>
      </p:pic>
      <p:pic>
        <p:nvPicPr>
          <p:cNvPr id="189" name="Google Shape;189;p3"/>
          <p:cNvPicPr preferRelativeResize="0"/>
          <p:nvPr/>
        </p:nvPicPr>
        <p:blipFill rotWithShape="1">
          <a:blip r:embed="rId4">
            <a:alphaModFix/>
          </a:blip>
          <a:srcRect l="43757"/>
          <a:stretch/>
        </p:blipFill>
        <p:spPr>
          <a:xfrm>
            <a:off x="7075930" y="841157"/>
            <a:ext cx="4849094" cy="5751056"/>
          </a:xfrm>
          <a:prstGeom prst="rect">
            <a:avLst/>
          </a:prstGeom>
          <a:noFill/>
          <a:ln>
            <a:noFill/>
          </a:ln>
        </p:spPr>
      </p:pic>
      <p:sp>
        <p:nvSpPr>
          <p:cNvPr id="190" name="Google Shape;190;p3"/>
          <p:cNvSpPr txBox="1"/>
          <p:nvPr/>
        </p:nvSpPr>
        <p:spPr>
          <a:xfrm>
            <a:off x="721882" y="1390844"/>
            <a:ext cx="6103200" cy="4308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200"/>
              <a:buFont typeface="Arial"/>
              <a:buNone/>
            </a:pPr>
            <a:r>
              <a:rPr lang="hu-HU" sz="2200" b="1">
                <a:solidFill>
                  <a:srgbClr val="FF7575"/>
                </a:solidFill>
                <a:latin typeface="Inter"/>
                <a:ea typeface="Inter"/>
                <a:cs typeface="Inter"/>
                <a:sym typeface="Inter"/>
              </a:rPr>
              <a:t>PROJECT ACTIVITIES - </a:t>
            </a:r>
            <a:endParaRPr sz="2200" b="0" i="0" u="none" strike="noStrike" cap="none">
              <a:solidFill>
                <a:srgbClr val="FF7575"/>
              </a:solidFill>
              <a:latin typeface="Calibri"/>
              <a:ea typeface="Calibri"/>
              <a:cs typeface="Calibri"/>
              <a:sym typeface="Calibri"/>
            </a:endParaRPr>
          </a:p>
        </p:txBody>
      </p:sp>
      <p:sp>
        <p:nvSpPr>
          <p:cNvPr id="191" name="Google Shape;191;p3"/>
          <p:cNvSpPr/>
          <p:nvPr/>
        </p:nvSpPr>
        <p:spPr>
          <a:xfrm>
            <a:off x="0" y="0"/>
            <a:ext cx="12192000" cy="560100"/>
          </a:xfrm>
          <a:prstGeom prst="rect">
            <a:avLst/>
          </a:prstGeom>
          <a:solidFill>
            <a:srgbClr val="000A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192" name="Google Shape;192;p3"/>
          <p:cNvSpPr txBox="1"/>
          <p:nvPr/>
        </p:nvSpPr>
        <p:spPr>
          <a:xfrm>
            <a:off x="315132" y="117477"/>
            <a:ext cx="6591000" cy="3540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Clr>
                <a:schemeClr val="dk1"/>
              </a:buClr>
              <a:buSzPts val="1700"/>
              <a:buFont typeface="Arial"/>
              <a:buNone/>
            </a:pPr>
            <a:r>
              <a:rPr lang="hu-HU" sz="1700" b="1">
                <a:solidFill>
                  <a:srgbClr val="F2F2F2"/>
                </a:solidFill>
                <a:latin typeface="Inter"/>
                <a:ea typeface="Inter"/>
                <a:cs typeface="Inter"/>
                <a:sym typeface="Inter"/>
              </a:rPr>
              <a:t>STEAM IT - Project Overview</a:t>
            </a:r>
            <a:endParaRPr sz="1700" b="1">
              <a:solidFill>
                <a:srgbClr val="F2F2F2"/>
              </a:solidFill>
              <a:latin typeface="Inter"/>
              <a:ea typeface="Inter"/>
              <a:cs typeface="Inter"/>
              <a:sym typeface="Inter"/>
            </a:endParaRPr>
          </a:p>
        </p:txBody>
      </p:sp>
      <p:pic>
        <p:nvPicPr>
          <p:cNvPr id="193" name="Google Shape;193;p3"/>
          <p:cNvPicPr preferRelativeResize="0"/>
          <p:nvPr/>
        </p:nvPicPr>
        <p:blipFill rotWithShape="1">
          <a:blip r:embed="rId5">
            <a:alphaModFix/>
          </a:blip>
          <a:srcRect/>
          <a:stretch/>
        </p:blipFill>
        <p:spPr>
          <a:xfrm>
            <a:off x="10189028" y="-107243"/>
            <a:ext cx="1969027" cy="78104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pic>
        <p:nvPicPr>
          <p:cNvPr id="198" name="Google Shape;198;p5"/>
          <p:cNvPicPr preferRelativeResize="0"/>
          <p:nvPr/>
        </p:nvPicPr>
        <p:blipFill rotWithShape="1">
          <a:blip r:embed="rId3">
            <a:alphaModFix/>
          </a:blip>
          <a:srcRect l="18352" t="329" r="37329" b="-330"/>
          <a:stretch/>
        </p:blipFill>
        <p:spPr>
          <a:xfrm>
            <a:off x="8320745" y="1039411"/>
            <a:ext cx="3604275" cy="5424447"/>
          </a:xfrm>
          <a:prstGeom prst="rect">
            <a:avLst/>
          </a:prstGeom>
          <a:noFill/>
          <a:ln>
            <a:noFill/>
          </a:ln>
        </p:spPr>
      </p:pic>
      <p:pic>
        <p:nvPicPr>
          <p:cNvPr id="199" name="Google Shape;199;p5"/>
          <p:cNvPicPr preferRelativeResize="0"/>
          <p:nvPr/>
        </p:nvPicPr>
        <p:blipFill rotWithShape="1">
          <a:blip r:embed="rId4">
            <a:alphaModFix/>
          </a:blip>
          <a:srcRect l="27853" r="27849"/>
          <a:stretch/>
        </p:blipFill>
        <p:spPr>
          <a:xfrm>
            <a:off x="4508936" y="1039412"/>
            <a:ext cx="3604275" cy="5424450"/>
          </a:xfrm>
          <a:prstGeom prst="rect">
            <a:avLst/>
          </a:prstGeom>
          <a:noFill/>
          <a:ln>
            <a:noFill/>
          </a:ln>
        </p:spPr>
      </p:pic>
      <p:sp>
        <p:nvSpPr>
          <p:cNvPr id="200" name="Google Shape;200;p5"/>
          <p:cNvSpPr txBox="1"/>
          <p:nvPr/>
        </p:nvSpPr>
        <p:spPr>
          <a:xfrm>
            <a:off x="457778" y="1496600"/>
            <a:ext cx="3843600" cy="9234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2200"/>
              <a:buFont typeface="Arial"/>
              <a:buNone/>
            </a:pPr>
            <a:r>
              <a:rPr lang="hu-HU" sz="1800" b="1">
                <a:solidFill>
                  <a:srgbClr val="000A59"/>
                </a:solidFill>
                <a:latin typeface="Inter"/>
                <a:ea typeface="Inter"/>
                <a:cs typeface="Inter"/>
                <a:sym typeface="Inter"/>
              </a:rPr>
              <a:t>A series of activities</a:t>
            </a:r>
            <a:r>
              <a:rPr lang="hu-HU" sz="1800">
                <a:solidFill>
                  <a:srgbClr val="000A59"/>
                </a:solidFill>
                <a:latin typeface="Inter"/>
                <a:ea typeface="Inter"/>
                <a:cs typeface="Inter"/>
                <a:sym typeface="Inter"/>
              </a:rPr>
              <a:t> are planned to evaluate the effectiveness of the developed toolkits:</a:t>
            </a:r>
            <a:endParaRPr sz="1800" i="0" u="none" strike="noStrike" cap="none">
              <a:solidFill>
                <a:srgbClr val="000A59"/>
              </a:solidFill>
              <a:latin typeface="Inter"/>
              <a:ea typeface="Inter"/>
              <a:cs typeface="Inter"/>
              <a:sym typeface="Inter"/>
            </a:endParaRPr>
          </a:p>
        </p:txBody>
      </p:sp>
      <p:sp>
        <p:nvSpPr>
          <p:cNvPr id="201" name="Google Shape;201;p5"/>
          <p:cNvSpPr txBox="1"/>
          <p:nvPr/>
        </p:nvSpPr>
        <p:spPr>
          <a:xfrm>
            <a:off x="457775" y="2786750"/>
            <a:ext cx="3736500" cy="3390900"/>
          </a:xfrm>
          <a:prstGeom prst="rect">
            <a:avLst/>
          </a:prstGeom>
          <a:noFill/>
          <a:ln>
            <a:noFill/>
          </a:ln>
        </p:spPr>
        <p:txBody>
          <a:bodyPr spcFirstLastPara="1" wrap="square" lIns="91425" tIns="45700" rIns="91425" bIns="45700" anchor="t" anchorCtr="0">
            <a:spAutoFit/>
          </a:bodyPr>
          <a:lstStyle/>
          <a:p>
            <a:pPr marL="457200" lvl="0" indent="-342900" algn="l" rtl="0">
              <a:lnSpc>
                <a:spcPct val="115000"/>
              </a:lnSpc>
              <a:spcBef>
                <a:spcPts val="1200"/>
              </a:spcBef>
              <a:spcAft>
                <a:spcPts val="0"/>
              </a:spcAft>
              <a:buClr>
                <a:schemeClr val="dk1"/>
              </a:buClr>
              <a:buSzPts val="1800"/>
              <a:buFont typeface="Inter"/>
              <a:buChar char="●"/>
            </a:pPr>
            <a:r>
              <a:rPr lang="hu-HU" sz="1800">
                <a:solidFill>
                  <a:srgbClr val="000A59"/>
                </a:solidFill>
                <a:latin typeface="Inter"/>
                <a:ea typeface="Inter"/>
                <a:cs typeface="Inter"/>
                <a:sym typeface="Inter"/>
              </a:rPr>
              <a:t>Workshop series oriented towards STEM education to support girls.</a:t>
            </a:r>
            <a:endParaRPr sz="1800">
              <a:solidFill>
                <a:srgbClr val="000A59"/>
              </a:solidFill>
              <a:latin typeface="Inter"/>
              <a:ea typeface="Inter"/>
              <a:cs typeface="Inter"/>
              <a:sym typeface="Inter"/>
            </a:endParaRPr>
          </a:p>
          <a:p>
            <a:pPr marL="457200" lvl="0" indent="-342900" algn="l" rtl="0">
              <a:lnSpc>
                <a:spcPct val="115000"/>
              </a:lnSpc>
              <a:spcBef>
                <a:spcPts val="0"/>
              </a:spcBef>
              <a:spcAft>
                <a:spcPts val="0"/>
              </a:spcAft>
              <a:buClr>
                <a:schemeClr val="dk1"/>
              </a:buClr>
              <a:buSzPts val="1800"/>
              <a:buFont typeface="Inter"/>
              <a:buChar char="●"/>
            </a:pPr>
            <a:r>
              <a:rPr lang="hu-HU" sz="1800">
                <a:solidFill>
                  <a:srgbClr val="000A59"/>
                </a:solidFill>
                <a:latin typeface="Inter"/>
                <a:ea typeface="Inter"/>
                <a:cs typeface="Inter"/>
                <a:sym typeface="Inter"/>
              </a:rPr>
              <a:t>Hands-on activities at science centres and museums.</a:t>
            </a:r>
            <a:endParaRPr sz="1800">
              <a:solidFill>
                <a:srgbClr val="000A59"/>
              </a:solidFill>
              <a:latin typeface="Inter"/>
              <a:ea typeface="Inter"/>
              <a:cs typeface="Inter"/>
              <a:sym typeface="Inter"/>
            </a:endParaRPr>
          </a:p>
          <a:p>
            <a:pPr marL="457200" lvl="0" indent="-342900" algn="l" rtl="0">
              <a:lnSpc>
                <a:spcPct val="115000"/>
              </a:lnSpc>
              <a:spcBef>
                <a:spcPts val="0"/>
              </a:spcBef>
              <a:spcAft>
                <a:spcPts val="0"/>
              </a:spcAft>
              <a:buClr>
                <a:schemeClr val="dk1"/>
              </a:buClr>
              <a:buSzPts val="1800"/>
              <a:buFont typeface="Inter"/>
              <a:buChar char="●"/>
            </a:pPr>
            <a:r>
              <a:rPr lang="hu-HU" sz="1800">
                <a:solidFill>
                  <a:srgbClr val="000A59"/>
                </a:solidFill>
                <a:latin typeface="Inter"/>
                <a:ea typeface="Inter"/>
                <a:cs typeface="Inter"/>
                <a:sym typeface="Inter"/>
              </a:rPr>
              <a:t>Mentoring Programme empowering young talents studying at HEIs.</a:t>
            </a:r>
            <a:endParaRPr sz="1800">
              <a:solidFill>
                <a:srgbClr val="000A59"/>
              </a:solidFill>
              <a:latin typeface="Inter"/>
              <a:ea typeface="Inter"/>
              <a:cs typeface="Inter"/>
              <a:sym typeface="Inter"/>
            </a:endParaRPr>
          </a:p>
          <a:p>
            <a:pPr marL="342900" marR="0" lvl="0" indent="-228600" algn="l" rtl="0">
              <a:lnSpc>
                <a:spcPct val="100000"/>
              </a:lnSpc>
              <a:spcBef>
                <a:spcPts val="1200"/>
              </a:spcBef>
              <a:spcAft>
                <a:spcPts val="0"/>
              </a:spcAft>
              <a:buClr>
                <a:schemeClr val="dk1"/>
              </a:buClr>
              <a:buSzPts val="1800"/>
              <a:buFont typeface="Arial"/>
              <a:buNone/>
            </a:pPr>
            <a:endParaRPr sz="1800">
              <a:solidFill>
                <a:srgbClr val="000A59"/>
              </a:solidFill>
              <a:latin typeface="Inter Medium"/>
              <a:ea typeface="Inter Medium"/>
              <a:cs typeface="Inter Medium"/>
              <a:sym typeface="Inter Medium"/>
            </a:endParaRPr>
          </a:p>
        </p:txBody>
      </p:sp>
      <p:sp>
        <p:nvSpPr>
          <p:cNvPr id="202" name="Google Shape;202;p5"/>
          <p:cNvSpPr/>
          <p:nvPr/>
        </p:nvSpPr>
        <p:spPr>
          <a:xfrm>
            <a:off x="0" y="0"/>
            <a:ext cx="12192000" cy="560100"/>
          </a:xfrm>
          <a:prstGeom prst="rect">
            <a:avLst/>
          </a:prstGeom>
          <a:solidFill>
            <a:srgbClr val="000A59"/>
          </a:solidFill>
          <a:ln>
            <a:noFill/>
          </a:ln>
        </p:spPr>
        <p:txBody>
          <a:bodyPr spcFirstLastPara="1" wrap="square" lIns="91425" tIns="45700" rIns="91425" bIns="45700" anchor="ctr" anchorCtr="0">
            <a:noAutofit/>
          </a:bodyPr>
          <a:lstStyle/>
          <a:p>
            <a:pPr marL="0" marR="0" lvl="0" indent="0" algn="ctr" rtl="0">
              <a:lnSpc>
                <a:spcPct val="100000"/>
              </a:lnSpc>
              <a:spcBef>
                <a:spcPts val="0"/>
              </a:spcBef>
              <a:spcAft>
                <a:spcPts val="0"/>
              </a:spcAft>
              <a:buClr>
                <a:srgbClr val="000000"/>
              </a:buClr>
              <a:buSzPts val="1800"/>
              <a:buFont typeface="Arial"/>
              <a:buNone/>
            </a:pPr>
            <a:endParaRPr sz="1800" b="0" i="0" u="none" strike="noStrike" cap="none">
              <a:solidFill>
                <a:schemeClr val="lt1"/>
              </a:solidFill>
              <a:latin typeface="Calibri"/>
              <a:ea typeface="Calibri"/>
              <a:cs typeface="Calibri"/>
              <a:sym typeface="Calibri"/>
            </a:endParaRPr>
          </a:p>
        </p:txBody>
      </p:sp>
      <p:sp>
        <p:nvSpPr>
          <p:cNvPr id="203" name="Google Shape;203;p5"/>
          <p:cNvSpPr txBox="1"/>
          <p:nvPr/>
        </p:nvSpPr>
        <p:spPr>
          <a:xfrm>
            <a:off x="315132" y="117477"/>
            <a:ext cx="6591000" cy="354000"/>
          </a:xfrm>
          <a:prstGeom prst="rect">
            <a:avLst/>
          </a:prstGeom>
          <a:noFill/>
          <a:ln>
            <a:noFill/>
          </a:ln>
        </p:spPr>
        <p:txBody>
          <a:bodyPr spcFirstLastPara="1" wrap="square" lIns="91425" tIns="45700" rIns="91425" bIns="45700" anchor="t" anchorCtr="0">
            <a:spAutoFit/>
          </a:bodyPr>
          <a:lstStyle/>
          <a:p>
            <a:pPr marL="0" lvl="0" indent="0" algn="l" rtl="0">
              <a:spcBef>
                <a:spcPts val="0"/>
              </a:spcBef>
              <a:spcAft>
                <a:spcPts val="0"/>
              </a:spcAft>
              <a:buClr>
                <a:schemeClr val="dk1"/>
              </a:buClr>
              <a:buSzPts val="1700"/>
              <a:buFont typeface="Arial"/>
              <a:buNone/>
            </a:pPr>
            <a:r>
              <a:rPr lang="hu-HU" sz="1700" b="1">
                <a:solidFill>
                  <a:srgbClr val="F2F2F2"/>
                </a:solidFill>
                <a:latin typeface="Inter"/>
                <a:ea typeface="Inter"/>
                <a:cs typeface="Inter"/>
                <a:sym typeface="Inter"/>
              </a:rPr>
              <a:t>STEAM IT - Project Overview</a:t>
            </a:r>
            <a:endParaRPr sz="1700" b="1">
              <a:solidFill>
                <a:srgbClr val="F2F2F2"/>
              </a:solidFill>
              <a:latin typeface="Inter"/>
              <a:ea typeface="Inter"/>
              <a:cs typeface="Inter"/>
              <a:sym typeface="Inter"/>
            </a:endParaRPr>
          </a:p>
        </p:txBody>
      </p:sp>
      <p:pic>
        <p:nvPicPr>
          <p:cNvPr id="204" name="Google Shape;204;p5"/>
          <p:cNvPicPr preferRelativeResize="0"/>
          <p:nvPr/>
        </p:nvPicPr>
        <p:blipFill rotWithShape="1">
          <a:blip r:embed="rId5">
            <a:alphaModFix/>
          </a:blip>
          <a:srcRect/>
          <a:stretch/>
        </p:blipFill>
        <p:spPr>
          <a:xfrm>
            <a:off x="10189028" y="-107243"/>
            <a:ext cx="1969027" cy="78104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9"/>
        <p:cNvGrpSpPr/>
        <p:nvPr/>
      </p:nvGrpSpPr>
      <p:grpSpPr>
        <a:xfrm>
          <a:off x="0" y="0"/>
          <a:ext cx="0" cy="0"/>
          <a:chOff x="0" y="0"/>
          <a:chExt cx="0" cy="0"/>
        </a:xfrm>
      </p:grpSpPr>
      <p:pic>
        <p:nvPicPr>
          <p:cNvPr id="210" name="Google Shape;210;p8"/>
          <p:cNvPicPr preferRelativeResize="0"/>
          <p:nvPr/>
        </p:nvPicPr>
        <p:blipFill rotWithShape="1">
          <a:blip r:embed="rId3">
            <a:alphaModFix/>
          </a:blip>
          <a:srcRect l="14993" t="1543" r="6890" b="631"/>
          <a:stretch/>
        </p:blipFill>
        <p:spPr>
          <a:xfrm rot="5400000">
            <a:off x="2666066" y="-2667265"/>
            <a:ext cx="6858673" cy="12193200"/>
          </a:xfrm>
          <a:prstGeom prst="rect">
            <a:avLst/>
          </a:prstGeom>
          <a:noFill/>
          <a:ln>
            <a:noFill/>
          </a:ln>
        </p:spPr>
      </p:pic>
      <p:pic>
        <p:nvPicPr>
          <p:cNvPr id="211" name="Google Shape;211;p8"/>
          <p:cNvPicPr preferRelativeResize="0"/>
          <p:nvPr/>
        </p:nvPicPr>
        <p:blipFill rotWithShape="1">
          <a:blip r:embed="rId4">
            <a:alphaModFix/>
          </a:blip>
          <a:srcRect/>
          <a:stretch/>
        </p:blipFill>
        <p:spPr>
          <a:xfrm>
            <a:off x="1739785" y="1679518"/>
            <a:ext cx="2612572" cy="3093284"/>
          </a:xfrm>
          <a:prstGeom prst="rect">
            <a:avLst/>
          </a:prstGeom>
          <a:noFill/>
          <a:ln>
            <a:noFill/>
          </a:ln>
        </p:spPr>
      </p:pic>
      <p:pic>
        <p:nvPicPr>
          <p:cNvPr id="212" name="Google Shape;212;p8"/>
          <p:cNvPicPr preferRelativeResize="0"/>
          <p:nvPr/>
        </p:nvPicPr>
        <p:blipFill rotWithShape="1">
          <a:blip r:embed="rId5">
            <a:alphaModFix/>
          </a:blip>
          <a:srcRect/>
          <a:stretch/>
        </p:blipFill>
        <p:spPr>
          <a:xfrm>
            <a:off x="504888" y="6076697"/>
            <a:ext cx="1898248" cy="421833"/>
          </a:xfrm>
          <a:prstGeom prst="rect">
            <a:avLst/>
          </a:prstGeom>
          <a:noFill/>
          <a:ln>
            <a:noFill/>
          </a:ln>
        </p:spPr>
      </p:pic>
      <p:sp>
        <p:nvSpPr>
          <p:cNvPr id="213" name="Google Shape;213;p8"/>
          <p:cNvSpPr txBox="1"/>
          <p:nvPr/>
        </p:nvSpPr>
        <p:spPr>
          <a:xfrm>
            <a:off x="2531426" y="5987463"/>
            <a:ext cx="8374500" cy="6003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700"/>
              <a:buFont typeface="Arial"/>
              <a:buNone/>
            </a:pPr>
            <a:r>
              <a:rPr lang="hu-HU" sz="1100" b="0" i="0" u="none" strike="noStrike" cap="none">
                <a:solidFill>
                  <a:srgbClr val="000A59"/>
                </a:solidFill>
                <a:latin typeface="Inter Medium"/>
                <a:ea typeface="Inter Medium"/>
                <a:cs typeface="Inter Medium"/>
                <a:sym typeface="Inter Medium"/>
              </a:rPr>
              <a:t>Funded by the European Union. Views and opinions expressed are however those of the author(s) only and do not necessarily reflect those of the European Union or the European Research Executive Agency. Neither the European Union nor the European Research Executive Agency can be held responsible for them.</a:t>
            </a:r>
            <a:endParaRPr sz="1100" b="0" i="0" u="none" strike="noStrike" cap="none">
              <a:solidFill>
                <a:srgbClr val="000A59"/>
              </a:solidFill>
              <a:latin typeface="Inter Medium"/>
              <a:ea typeface="Inter Medium"/>
              <a:cs typeface="Inter Medium"/>
              <a:sym typeface="Inter Medium"/>
            </a:endParaRPr>
          </a:p>
        </p:txBody>
      </p:sp>
      <p:pic>
        <p:nvPicPr>
          <p:cNvPr id="214" name="Google Shape;214;p8"/>
          <p:cNvPicPr preferRelativeResize="0"/>
          <p:nvPr/>
        </p:nvPicPr>
        <p:blipFill>
          <a:blip r:embed="rId6">
            <a:alphaModFix/>
          </a:blip>
          <a:stretch>
            <a:fillRect/>
          </a:stretch>
        </p:blipFill>
        <p:spPr>
          <a:xfrm>
            <a:off x="7547013" y="2172599"/>
            <a:ext cx="2301025" cy="2301000"/>
          </a:xfrm>
          <a:prstGeom prst="rect">
            <a:avLst/>
          </a:prstGeom>
          <a:noFill/>
          <a:ln>
            <a:noFill/>
          </a:ln>
        </p:spPr>
      </p:pic>
      <p:sp>
        <p:nvSpPr>
          <p:cNvPr id="215" name="Google Shape;215;p8"/>
          <p:cNvSpPr txBox="1"/>
          <p:nvPr/>
        </p:nvSpPr>
        <p:spPr>
          <a:xfrm>
            <a:off x="7463326" y="1480800"/>
            <a:ext cx="2468400" cy="615600"/>
          </a:xfrm>
          <a:prstGeom prst="rect">
            <a:avLst/>
          </a:prstGeom>
          <a:noFill/>
          <a:ln>
            <a:noFill/>
          </a:ln>
        </p:spPr>
        <p:txBody>
          <a:bodyPr spcFirstLastPara="1" wrap="square" lIns="91425" tIns="45700" rIns="91425" bIns="45700" anchor="t" anchorCtr="0">
            <a:spAutoFit/>
          </a:bodyPr>
          <a:lstStyle/>
          <a:p>
            <a:pPr marL="0" marR="0" lvl="0" indent="0" algn="l" rtl="0">
              <a:lnSpc>
                <a:spcPct val="100000"/>
              </a:lnSpc>
              <a:spcBef>
                <a:spcPts val="0"/>
              </a:spcBef>
              <a:spcAft>
                <a:spcPts val="0"/>
              </a:spcAft>
              <a:buClr>
                <a:srgbClr val="000000"/>
              </a:buClr>
              <a:buSzPts val="1700"/>
              <a:buFont typeface="Arial"/>
              <a:buNone/>
            </a:pPr>
            <a:r>
              <a:rPr lang="hu-HU" sz="1700" b="1">
                <a:solidFill>
                  <a:schemeClr val="lt1"/>
                </a:solidFill>
                <a:latin typeface="Inter"/>
                <a:ea typeface="Inter"/>
                <a:cs typeface="Inter"/>
                <a:sym typeface="Inter"/>
              </a:rPr>
              <a:t>Scan the QR code and follow us</a:t>
            </a:r>
            <a:endParaRPr sz="1400" b="1" i="0" u="none" strike="noStrike" cap="none">
              <a:solidFill>
                <a:schemeClr val="lt1"/>
              </a:solidFill>
            </a:endParaRPr>
          </a:p>
        </p:txBody>
      </p:sp>
    </p:spTree>
  </p:cSld>
  <p:clrMapOvr>
    <a:masterClrMapping/>
  </p:clrMapOvr>
</p:sld>
</file>

<file path=ppt/theme/theme1.xml><?xml version="1.0" encoding="utf-8"?>
<a:theme xmlns:a="http://schemas.openxmlformats.org/drawingml/2006/main" name="Office-téma">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téma">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570</Words>
  <Application>Microsoft Macintosh PowerPoint</Application>
  <PresentationFormat>Widescreen</PresentationFormat>
  <Paragraphs>38</Paragraphs>
  <Slides>9</Slides>
  <Notes>9</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9</vt:i4>
      </vt:variant>
    </vt:vector>
  </HeadingPairs>
  <TitlesOfParts>
    <vt:vector size="14" baseType="lpstr">
      <vt:lpstr>Arial</vt:lpstr>
      <vt:lpstr>Inter Medium</vt:lpstr>
      <vt:lpstr>Inter</vt:lpstr>
      <vt:lpstr>Calibri</vt:lpstr>
      <vt:lpstr>Office-téma</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Microsoft Office User</dc:creator>
  <cp:lastModifiedBy>Melissa Tang</cp:lastModifiedBy>
  <cp:revision>1</cp:revision>
  <dcterms:created xsi:type="dcterms:W3CDTF">2024-04-04T13:23:54Z</dcterms:created>
  <dcterms:modified xsi:type="dcterms:W3CDTF">2024-09-11T13:58:43Z</dcterms:modified>
</cp:coreProperties>
</file>